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howGuides="1">
      <p:cViewPr varScale="1">
        <p:scale>
          <a:sx n="106" d="100"/>
          <a:sy n="106" d="100"/>
        </p:scale>
        <p:origin x="528" y="17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9978-30C6-4046-A015-3E1899169EC1}" type="datetimeFigureOut">
              <a:rPr lang="en-US" smtClean="0"/>
              <a:t>1/9/23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9129-A247-1E40-B215-9A63D9B5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77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9978-30C6-4046-A015-3E1899169EC1}" type="datetimeFigureOut">
              <a:rPr lang="en-US" smtClean="0"/>
              <a:t>1/9/23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9129-A247-1E40-B215-9A63D9B5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25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9978-30C6-4046-A015-3E1899169EC1}" type="datetimeFigureOut">
              <a:rPr lang="en-US" smtClean="0"/>
              <a:t>1/9/23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9129-A247-1E40-B215-9A63D9B5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9978-30C6-4046-A015-3E1899169EC1}" type="datetimeFigureOut">
              <a:rPr lang="en-US" smtClean="0"/>
              <a:t>1/9/23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9129-A247-1E40-B215-9A63D9B5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4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9978-30C6-4046-A015-3E1899169EC1}" type="datetimeFigureOut">
              <a:rPr lang="en-US" smtClean="0"/>
              <a:t>1/9/23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9129-A247-1E40-B215-9A63D9B5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69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9978-30C6-4046-A015-3E1899169EC1}" type="datetimeFigureOut">
              <a:rPr lang="en-US" smtClean="0"/>
              <a:t>1/9/23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9129-A247-1E40-B215-9A63D9B5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09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9978-30C6-4046-A015-3E1899169EC1}" type="datetimeFigureOut">
              <a:rPr lang="en-US" smtClean="0"/>
              <a:t>1/9/23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9129-A247-1E40-B215-9A63D9B5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66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9978-30C6-4046-A015-3E1899169EC1}" type="datetimeFigureOut">
              <a:rPr lang="en-US" smtClean="0"/>
              <a:t>1/9/23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9129-A247-1E40-B215-9A63D9B5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0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9978-30C6-4046-A015-3E1899169EC1}" type="datetimeFigureOut">
              <a:rPr lang="en-US" smtClean="0"/>
              <a:t>1/9/23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9129-A247-1E40-B215-9A63D9B5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9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9978-30C6-4046-A015-3E1899169EC1}" type="datetimeFigureOut">
              <a:rPr lang="en-US" smtClean="0"/>
              <a:t>1/9/23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9129-A247-1E40-B215-9A63D9B5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22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9978-30C6-4046-A015-3E1899169EC1}" type="datetimeFigureOut">
              <a:rPr lang="en-US" smtClean="0"/>
              <a:t>1/9/23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9129-A247-1E40-B215-9A63D9B5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67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79978-30C6-4046-A015-3E1899169EC1}" type="datetimeFigureOut">
              <a:rPr lang="en-US" smtClean="0"/>
              <a:t>1/9/23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29129-A247-1E40-B215-9A63D9B5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6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74DCF11F-DEA6-0B1A-CEE6-596602909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285" cy="755967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4B68929-B1D8-135F-FF8D-A09A915A653B}"/>
              </a:ext>
            </a:extLst>
          </p:cNvPr>
          <p:cNvGrpSpPr/>
          <p:nvPr/>
        </p:nvGrpSpPr>
        <p:grpSpPr>
          <a:xfrm>
            <a:off x="1534685" y="973815"/>
            <a:ext cx="7622442" cy="1318557"/>
            <a:chOff x="2230150" y="973815"/>
            <a:chExt cx="7622442" cy="1318557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7A8F6B68-E6B5-797B-C383-03DF9CD06C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150" y="1067218"/>
              <a:ext cx="2656105" cy="10586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7140A0E4-8581-0F4B-EA8D-9D4D9C8422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5907" y="973815"/>
              <a:ext cx="4506685" cy="13185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46D57AFB-35AE-4B0B-13B6-9A56DC40FB4F}"/>
              </a:ext>
            </a:extLst>
          </p:cNvPr>
          <p:cNvSpPr txBox="1"/>
          <p:nvPr/>
        </p:nvSpPr>
        <p:spPr>
          <a:xfrm>
            <a:off x="2223711" y="2355465"/>
            <a:ext cx="62443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>
                <a:effectLst/>
                <a:latin typeface="Titillium Web" pitchFamily="2" charset="77"/>
              </a:rPr>
              <a:t>CERTIFICATE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992FDC-9E0A-F794-EEDE-80099116F420}"/>
              </a:ext>
            </a:extLst>
          </p:cNvPr>
          <p:cNvSpPr txBox="1"/>
          <p:nvPr/>
        </p:nvSpPr>
        <p:spPr>
          <a:xfrm>
            <a:off x="2674019" y="3326499"/>
            <a:ext cx="53480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effectLst/>
                <a:latin typeface="Titillium Web Light" pitchFamily="2" charset="77"/>
              </a:rPr>
              <a:t>OF PARTICIPATION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EF000A-BC25-E325-90C4-CB46D8C705BC}"/>
              </a:ext>
            </a:extLst>
          </p:cNvPr>
          <p:cNvSpPr txBox="1"/>
          <p:nvPr/>
        </p:nvSpPr>
        <p:spPr>
          <a:xfrm>
            <a:off x="2674019" y="3911274"/>
            <a:ext cx="53480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effectLst/>
                <a:latin typeface="Titillium Web" pitchFamily="2" charset="77"/>
              </a:rPr>
              <a:t>Presented to</a:t>
            </a:r>
            <a:r>
              <a:rPr lang="en-GB" dirty="0">
                <a:effectLst/>
                <a:latin typeface="Titillium Web" pitchFamily="2" charset="77"/>
              </a:rPr>
              <a:t> ​</a:t>
            </a:r>
            <a:endParaRPr lang="en-GB" dirty="0">
              <a:effectLst/>
              <a:latin typeface="Titillium Web SemiBold" pitchFamily="2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22DF4C-EB32-2C25-887B-6CB40F59E225}"/>
              </a:ext>
            </a:extLst>
          </p:cNvPr>
          <p:cNvSpPr txBox="1"/>
          <p:nvPr/>
        </p:nvSpPr>
        <p:spPr>
          <a:xfrm>
            <a:off x="2674019" y="4958457"/>
            <a:ext cx="53480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effectLst/>
                <a:latin typeface="Titillium Web" pitchFamily="2" charset="77"/>
              </a:rPr>
              <a:t>For showing outstanding participation &amp; hard work during European Sports Day 2023 ​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2557194-E65A-ADBF-F6A6-A5041CD535B5}"/>
              </a:ext>
            </a:extLst>
          </p:cNvPr>
          <p:cNvCxnSpPr>
            <a:cxnSpLocks/>
          </p:cNvCxnSpPr>
          <p:nvPr/>
        </p:nvCxnSpPr>
        <p:spPr>
          <a:xfrm>
            <a:off x="2215017" y="4870277"/>
            <a:ext cx="6261778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49B5187-3839-3CD6-D6D6-5B41F5F42A6A}"/>
              </a:ext>
            </a:extLst>
          </p:cNvPr>
          <p:cNvCxnSpPr>
            <a:cxnSpLocks/>
          </p:cNvCxnSpPr>
          <p:nvPr/>
        </p:nvCxnSpPr>
        <p:spPr>
          <a:xfrm flipV="1">
            <a:off x="1711719" y="6160697"/>
            <a:ext cx="3329513" cy="1355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2F31F1B-243C-D9EE-B282-23EBAF37DDF2}"/>
              </a:ext>
            </a:extLst>
          </p:cNvPr>
          <p:cNvSpPr txBox="1"/>
          <p:nvPr/>
        </p:nvSpPr>
        <p:spPr>
          <a:xfrm>
            <a:off x="1534685" y="5791365"/>
            <a:ext cx="9176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effectLst/>
                <a:latin typeface="Titillium Web SemiBold" pitchFamily="2" charset="77"/>
              </a:rPr>
              <a:t>Date: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A7210C9-E064-0297-6358-49F86C917592}"/>
              </a:ext>
            </a:extLst>
          </p:cNvPr>
          <p:cNvCxnSpPr>
            <a:cxnSpLocks/>
          </p:cNvCxnSpPr>
          <p:nvPr/>
        </p:nvCxnSpPr>
        <p:spPr>
          <a:xfrm>
            <a:off x="5518545" y="6160697"/>
            <a:ext cx="422274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72BD4C1-F211-785A-7E62-4DE5BE5843BC}"/>
              </a:ext>
            </a:extLst>
          </p:cNvPr>
          <p:cNvSpPr txBox="1"/>
          <p:nvPr/>
        </p:nvSpPr>
        <p:spPr>
          <a:xfrm>
            <a:off x="5337212" y="5791365"/>
            <a:ext cx="14157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effectLst/>
                <a:latin typeface="Titillium Web SemiBold" pitchFamily="2" charset="77"/>
              </a:rPr>
              <a:t>Signature:</a:t>
            </a:r>
          </a:p>
        </p:txBody>
      </p:sp>
    </p:spTree>
    <p:extLst>
      <p:ext uri="{BB962C8B-B14F-4D97-AF65-F5344CB8AC3E}">
        <p14:creationId xmlns:p14="http://schemas.microsoft.com/office/powerpoint/2010/main" val="938474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 Them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170</TotalTime>
  <Words>21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Titillium Web</vt:lpstr>
      <vt:lpstr>Titillium Web Light</vt:lpstr>
      <vt:lpstr>Titillium Web SemiBold</vt:lpstr>
      <vt:lpstr>Office Theme 2013 - 2022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2023-01-09T11:54:32Z</dcterms:created>
  <dcterms:modified xsi:type="dcterms:W3CDTF">2023-01-09T14:45:02Z</dcterms:modified>
</cp:coreProperties>
</file>