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3" r:id="rId6"/>
    <p:sldId id="261" r:id="rId7"/>
    <p:sldId id="258" r:id="rId8"/>
    <p:sldId id="259" r:id="rId9"/>
    <p:sldId id="260"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4" d="100"/>
          <a:sy n="124" d="100"/>
        </p:scale>
        <p:origin x="5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_rels/data4.xml.rels><?xml version="1.0" encoding="UTF-8" standalone="yes"?>
<Relationships xmlns="http://schemas.openxmlformats.org/package/2006/relationships"><Relationship Id="rId1" Type="http://schemas.openxmlformats.org/officeDocument/2006/relationships/hyperlink" Target="https://www.satpe.co.uk/celebration-of-essd/" TargetMode="External"/></Relationships>
</file>

<file path=ppt/diagrams/_rels/data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1" Type="http://schemas.openxmlformats.org/officeDocument/2006/relationships/hyperlink" Target="https://www.satpe.co.uk/celebration-of-essd/" TargetMode="External"/></Relationships>
</file>

<file path=ppt/diagrams/_rels/drawing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EEF87-DA99-4B0F-89DE-758AE813B5A7}"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5F2447F-D1C3-4B40-A1EC-8E72DE7C3930}">
      <dgm:prSet/>
      <dgm:spPr/>
      <dgm:t>
        <a:bodyPr/>
        <a:lstStyle/>
        <a:p>
          <a:r>
            <a:rPr lang="en-GB"/>
            <a:t>The European School Sport Day (ESSD) is a school day dedicated to having fun, playing together and promoting physical activity and health for everyone. It is a celebration which provides the opportunity for schools to:</a:t>
          </a:r>
          <a:endParaRPr lang="en-US"/>
        </a:p>
      </dgm:t>
    </dgm:pt>
    <dgm:pt modelId="{B713082B-FFC1-477B-A31F-7338A93DCC2B}" type="parTrans" cxnId="{98126165-C405-4EC1-A823-AC9BB901B0BC}">
      <dgm:prSet/>
      <dgm:spPr/>
      <dgm:t>
        <a:bodyPr/>
        <a:lstStyle/>
        <a:p>
          <a:endParaRPr lang="en-US"/>
        </a:p>
      </dgm:t>
    </dgm:pt>
    <dgm:pt modelId="{F2E8C0A2-5959-4425-B1FE-61232B1139CB}" type="sibTrans" cxnId="{98126165-C405-4EC1-A823-AC9BB901B0BC}">
      <dgm:prSet/>
      <dgm:spPr/>
      <dgm:t>
        <a:bodyPr/>
        <a:lstStyle/>
        <a:p>
          <a:endParaRPr lang="en-US"/>
        </a:p>
      </dgm:t>
    </dgm:pt>
    <dgm:pt modelId="{46D34C7A-A2DC-43D7-95FB-DA12132F7FE7}">
      <dgm:prSet/>
      <dgm:spPr/>
      <dgm:t>
        <a:bodyPr/>
        <a:lstStyle/>
        <a:p>
          <a:r>
            <a:rPr lang="en-GB"/>
            <a:t>Raise the profile of physical education (PE) and school sport</a:t>
          </a:r>
          <a:endParaRPr lang="en-US"/>
        </a:p>
      </dgm:t>
    </dgm:pt>
    <dgm:pt modelId="{D954BD28-E248-4ADF-82B5-CF0D142DC191}" type="parTrans" cxnId="{DF579520-509A-4069-917E-5BBA969B57B4}">
      <dgm:prSet/>
      <dgm:spPr/>
      <dgm:t>
        <a:bodyPr/>
        <a:lstStyle/>
        <a:p>
          <a:endParaRPr lang="en-US"/>
        </a:p>
      </dgm:t>
    </dgm:pt>
    <dgm:pt modelId="{241A0033-94B5-4527-8B1B-375A064F8360}" type="sibTrans" cxnId="{DF579520-509A-4069-917E-5BBA969B57B4}">
      <dgm:prSet/>
      <dgm:spPr/>
      <dgm:t>
        <a:bodyPr/>
        <a:lstStyle/>
        <a:p>
          <a:endParaRPr lang="en-US"/>
        </a:p>
      </dgm:t>
    </dgm:pt>
    <dgm:pt modelId="{1BAE0418-D761-46FB-8F0E-C68B89D8727D}">
      <dgm:prSet/>
      <dgm:spPr/>
      <dgm:t>
        <a:bodyPr/>
        <a:lstStyle/>
        <a:p>
          <a:r>
            <a:rPr lang="en-GB"/>
            <a:t>Create fun and enjoyment through physical activity initiatives for young people</a:t>
          </a:r>
          <a:endParaRPr lang="en-US"/>
        </a:p>
      </dgm:t>
    </dgm:pt>
    <dgm:pt modelId="{64B6A654-63B5-402F-9187-B5AA563B9805}" type="parTrans" cxnId="{946E6B2B-79E3-4663-A7B7-5193AF663321}">
      <dgm:prSet/>
      <dgm:spPr/>
      <dgm:t>
        <a:bodyPr/>
        <a:lstStyle/>
        <a:p>
          <a:endParaRPr lang="en-US"/>
        </a:p>
      </dgm:t>
    </dgm:pt>
    <dgm:pt modelId="{ADDB370C-96BE-4C83-8BEF-12762A2B2EBB}" type="sibTrans" cxnId="{946E6B2B-79E3-4663-A7B7-5193AF663321}">
      <dgm:prSet/>
      <dgm:spPr/>
      <dgm:t>
        <a:bodyPr/>
        <a:lstStyle/>
        <a:p>
          <a:endParaRPr lang="en-US"/>
        </a:p>
      </dgm:t>
    </dgm:pt>
    <dgm:pt modelId="{A503E240-F2CB-4C5D-99C2-41F33D2157D4}">
      <dgm:prSet/>
      <dgm:spPr/>
      <dgm:t>
        <a:bodyPr/>
        <a:lstStyle/>
        <a:p>
          <a:r>
            <a:rPr lang="en-GB"/>
            <a:t>Promote health and wellbeing for lifelong learning</a:t>
          </a:r>
          <a:endParaRPr lang="en-US"/>
        </a:p>
      </dgm:t>
    </dgm:pt>
    <dgm:pt modelId="{F2F0234B-0F41-4980-9E0A-853B20BA4497}" type="parTrans" cxnId="{621DFD81-2FA3-408D-9659-D1606986A81C}">
      <dgm:prSet/>
      <dgm:spPr/>
      <dgm:t>
        <a:bodyPr/>
        <a:lstStyle/>
        <a:p>
          <a:endParaRPr lang="en-US"/>
        </a:p>
      </dgm:t>
    </dgm:pt>
    <dgm:pt modelId="{06C0FCB3-91EE-4D81-865B-AE4E825A1A44}" type="sibTrans" cxnId="{621DFD81-2FA3-408D-9659-D1606986A81C}">
      <dgm:prSet/>
      <dgm:spPr/>
      <dgm:t>
        <a:bodyPr/>
        <a:lstStyle/>
        <a:p>
          <a:endParaRPr lang="en-US"/>
        </a:p>
      </dgm:t>
    </dgm:pt>
    <dgm:pt modelId="{7CD896F6-8F3F-4FF8-B85F-4DB6940F890A}">
      <dgm:prSet/>
      <dgm:spPr/>
      <dgm:t>
        <a:bodyPr/>
        <a:lstStyle/>
        <a:p>
          <a:r>
            <a:rPr lang="en-GB"/>
            <a:t>Foster social inclusion and develop social competences among their students.</a:t>
          </a:r>
          <a:endParaRPr lang="en-US"/>
        </a:p>
      </dgm:t>
    </dgm:pt>
    <dgm:pt modelId="{AC23E0DA-ECC5-41FF-B2B1-CF40705D6C2F}" type="parTrans" cxnId="{E96CB2B5-6A6B-44FA-8015-DDF7C05B7042}">
      <dgm:prSet/>
      <dgm:spPr/>
      <dgm:t>
        <a:bodyPr/>
        <a:lstStyle/>
        <a:p>
          <a:endParaRPr lang="en-US"/>
        </a:p>
      </dgm:t>
    </dgm:pt>
    <dgm:pt modelId="{A4050BF9-9265-41B5-BB6D-B2706ACD1EFC}" type="sibTrans" cxnId="{E96CB2B5-6A6B-44FA-8015-DDF7C05B7042}">
      <dgm:prSet/>
      <dgm:spPr/>
      <dgm:t>
        <a:bodyPr/>
        <a:lstStyle/>
        <a:p>
          <a:endParaRPr lang="en-US"/>
        </a:p>
      </dgm:t>
    </dgm:pt>
    <dgm:pt modelId="{A1970725-AB53-444B-9F50-EF13FA6B1DD0}">
      <dgm:prSet/>
      <dgm:spPr/>
      <dgm:t>
        <a:bodyPr/>
        <a:lstStyle/>
        <a:p>
          <a:r>
            <a:rPr lang="en-GB"/>
            <a:t>ESSD is open to any kind of physical activity that has the aim to encourage children to be active for at least 120 minutes per the day or to run or walk the distance of the given year (e.g. 2023 metres in 2023).</a:t>
          </a:r>
          <a:endParaRPr lang="en-US"/>
        </a:p>
      </dgm:t>
    </dgm:pt>
    <dgm:pt modelId="{1E9F2D95-3B7E-47DC-BE18-FEB9601A2230}" type="parTrans" cxnId="{C9F7B8A1-6FE7-4863-8FD2-6265EB714187}">
      <dgm:prSet/>
      <dgm:spPr/>
      <dgm:t>
        <a:bodyPr/>
        <a:lstStyle/>
        <a:p>
          <a:endParaRPr lang="en-US"/>
        </a:p>
      </dgm:t>
    </dgm:pt>
    <dgm:pt modelId="{8EF1DB3F-044F-46C7-9211-8B5C4D6B4AF9}" type="sibTrans" cxnId="{C9F7B8A1-6FE7-4863-8FD2-6265EB714187}">
      <dgm:prSet/>
      <dgm:spPr/>
      <dgm:t>
        <a:bodyPr/>
        <a:lstStyle/>
        <a:p>
          <a:endParaRPr lang="en-US"/>
        </a:p>
      </dgm:t>
    </dgm:pt>
    <dgm:pt modelId="{9A171C2C-562F-4C38-975B-3219F8254AF1}" type="pres">
      <dgm:prSet presAssocID="{4ECEEF87-DA99-4B0F-89DE-758AE813B5A7}" presName="linear" presStyleCnt="0">
        <dgm:presLayoutVars>
          <dgm:animLvl val="lvl"/>
          <dgm:resizeHandles val="exact"/>
        </dgm:presLayoutVars>
      </dgm:prSet>
      <dgm:spPr/>
    </dgm:pt>
    <dgm:pt modelId="{58A80845-7B49-4B12-A1CA-D103AB812219}" type="pres">
      <dgm:prSet presAssocID="{E5F2447F-D1C3-4B40-A1EC-8E72DE7C3930}" presName="parentText" presStyleLbl="node1" presStyleIdx="0" presStyleCnt="6" custScaleY="216637" custLinFactY="-148945" custLinFactNeighborX="-6" custLinFactNeighborY="-200000">
        <dgm:presLayoutVars>
          <dgm:chMax val="0"/>
          <dgm:bulletEnabled val="1"/>
        </dgm:presLayoutVars>
      </dgm:prSet>
      <dgm:spPr/>
    </dgm:pt>
    <dgm:pt modelId="{14C78EA3-D237-4CC7-8196-0D471F29A4AA}" type="pres">
      <dgm:prSet presAssocID="{F2E8C0A2-5959-4425-B1FE-61232B1139CB}" presName="spacer" presStyleCnt="0"/>
      <dgm:spPr/>
    </dgm:pt>
    <dgm:pt modelId="{263BF5DA-8C45-4B20-B509-F77D054E843A}" type="pres">
      <dgm:prSet presAssocID="{46D34C7A-A2DC-43D7-95FB-DA12132F7FE7}" presName="parentText" presStyleLbl="node1" presStyleIdx="1" presStyleCnt="6">
        <dgm:presLayoutVars>
          <dgm:chMax val="0"/>
          <dgm:bulletEnabled val="1"/>
        </dgm:presLayoutVars>
      </dgm:prSet>
      <dgm:spPr/>
    </dgm:pt>
    <dgm:pt modelId="{21349F7C-6C9F-450F-A752-D8D05DED57EC}" type="pres">
      <dgm:prSet presAssocID="{241A0033-94B5-4527-8B1B-375A064F8360}" presName="spacer" presStyleCnt="0"/>
      <dgm:spPr/>
    </dgm:pt>
    <dgm:pt modelId="{DFA2F819-E99F-4404-ABD2-C1FF7EA6EDD9}" type="pres">
      <dgm:prSet presAssocID="{1BAE0418-D761-46FB-8F0E-C68B89D8727D}" presName="parentText" presStyleLbl="node1" presStyleIdx="2" presStyleCnt="6">
        <dgm:presLayoutVars>
          <dgm:chMax val="0"/>
          <dgm:bulletEnabled val="1"/>
        </dgm:presLayoutVars>
      </dgm:prSet>
      <dgm:spPr/>
    </dgm:pt>
    <dgm:pt modelId="{C907AF99-C196-4929-BA80-064B9A689E57}" type="pres">
      <dgm:prSet presAssocID="{ADDB370C-96BE-4C83-8BEF-12762A2B2EBB}" presName="spacer" presStyleCnt="0"/>
      <dgm:spPr/>
    </dgm:pt>
    <dgm:pt modelId="{04C12A70-A354-40BB-874B-431D6A7BB912}" type="pres">
      <dgm:prSet presAssocID="{A503E240-F2CB-4C5D-99C2-41F33D2157D4}" presName="parentText" presStyleLbl="node1" presStyleIdx="3" presStyleCnt="6">
        <dgm:presLayoutVars>
          <dgm:chMax val="0"/>
          <dgm:bulletEnabled val="1"/>
        </dgm:presLayoutVars>
      </dgm:prSet>
      <dgm:spPr/>
    </dgm:pt>
    <dgm:pt modelId="{6656A772-89FC-4753-8022-DF4737AE25B2}" type="pres">
      <dgm:prSet presAssocID="{06C0FCB3-91EE-4D81-865B-AE4E825A1A44}" presName="spacer" presStyleCnt="0"/>
      <dgm:spPr/>
    </dgm:pt>
    <dgm:pt modelId="{74C56EB1-3C95-48E3-8034-6A01543998C1}" type="pres">
      <dgm:prSet presAssocID="{7CD896F6-8F3F-4FF8-B85F-4DB6940F890A}" presName="parentText" presStyleLbl="node1" presStyleIdx="4" presStyleCnt="6">
        <dgm:presLayoutVars>
          <dgm:chMax val="0"/>
          <dgm:bulletEnabled val="1"/>
        </dgm:presLayoutVars>
      </dgm:prSet>
      <dgm:spPr/>
    </dgm:pt>
    <dgm:pt modelId="{3BBA7D3B-6461-4BE0-B0CD-2C63526AE0A8}" type="pres">
      <dgm:prSet presAssocID="{A4050BF9-9265-41B5-BB6D-B2706ACD1EFC}" presName="spacer" presStyleCnt="0"/>
      <dgm:spPr/>
    </dgm:pt>
    <dgm:pt modelId="{CBFA2290-AEA1-4966-88A9-80DE7F26D07F}" type="pres">
      <dgm:prSet presAssocID="{A1970725-AB53-444B-9F50-EF13FA6B1DD0}" presName="parentText" presStyleLbl="node1" presStyleIdx="5" presStyleCnt="6">
        <dgm:presLayoutVars>
          <dgm:chMax val="0"/>
          <dgm:bulletEnabled val="1"/>
        </dgm:presLayoutVars>
      </dgm:prSet>
      <dgm:spPr/>
    </dgm:pt>
  </dgm:ptLst>
  <dgm:cxnLst>
    <dgm:cxn modelId="{D57D6216-1B61-4BB9-B626-75A02DED0EC9}" type="presOf" srcId="{A1970725-AB53-444B-9F50-EF13FA6B1DD0}" destId="{CBFA2290-AEA1-4966-88A9-80DE7F26D07F}" srcOrd="0" destOrd="0" presId="urn:microsoft.com/office/officeart/2005/8/layout/vList2"/>
    <dgm:cxn modelId="{89F32218-D1EF-4E1F-B258-712EAE70FF01}" type="presOf" srcId="{7CD896F6-8F3F-4FF8-B85F-4DB6940F890A}" destId="{74C56EB1-3C95-48E3-8034-6A01543998C1}" srcOrd="0" destOrd="0" presId="urn:microsoft.com/office/officeart/2005/8/layout/vList2"/>
    <dgm:cxn modelId="{DF579520-509A-4069-917E-5BBA969B57B4}" srcId="{4ECEEF87-DA99-4B0F-89DE-758AE813B5A7}" destId="{46D34C7A-A2DC-43D7-95FB-DA12132F7FE7}" srcOrd="1" destOrd="0" parTransId="{D954BD28-E248-4ADF-82B5-CF0D142DC191}" sibTransId="{241A0033-94B5-4527-8B1B-375A064F8360}"/>
    <dgm:cxn modelId="{946E6B2B-79E3-4663-A7B7-5193AF663321}" srcId="{4ECEEF87-DA99-4B0F-89DE-758AE813B5A7}" destId="{1BAE0418-D761-46FB-8F0E-C68B89D8727D}" srcOrd="2" destOrd="0" parTransId="{64B6A654-63B5-402F-9187-B5AA563B9805}" sibTransId="{ADDB370C-96BE-4C83-8BEF-12762A2B2EBB}"/>
    <dgm:cxn modelId="{98126165-C405-4EC1-A823-AC9BB901B0BC}" srcId="{4ECEEF87-DA99-4B0F-89DE-758AE813B5A7}" destId="{E5F2447F-D1C3-4B40-A1EC-8E72DE7C3930}" srcOrd="0" destOrd="0" parTransId="{B713082B-FFC1-477B-A31F-7338A93DCC2B}" sibTransId="{F2E8C0A2-5959-4425-B1FE-61232B1139CB}"/>
    <dgm:cxn modelId="{8D7EDD79-1321-46E2-A812-A533E7115368}" type="presOf" srcId="{4ECEEF87-DA99-4B0F-89DE-758AE813B5A7}" destId="{9A171C2C-562F-4C38-975B-3219F8254AF1}" srcOrd="0" destOrd="0" presId="urn:microsoft.com/office/officeart/2005/8/layout/vList2"/>
    <dgm:cxn modelId="{621DFD81-2FA3-408D-9659-D1606986A81C}" srcId="{4ECEEF87-DA99-4B0F-89DE-758AE813B5A7}" destId="{A503E240-F2CB-4C5D-99C2-41F33D2157D4}" srcOrd="3" destOrd="0" parTransId="{F2F0234B-0F41-4980-9E0A-853B20BA4497}" sibTransId="{06C0FCB3-91EE-4D81-865B-AE4E825A1A44}"/>
    <dgm:cxn modelId="{7583B79C-A739-4E5A-8417-FAEF800FDA79}" type="presOf" srcId="{1BAE0418-D761-46FB-8F0E-C68B89D8727D}" destId="{DFA2F819-E99F-4404-ABD2-C1FF7EA6EDD9}" srcOrd="0" destOrd="0" presId="urn:microsoft.com/office/officeart/2005/8/layout/vList2"/>
    <dgm:cxn modelId="{C9F7B8A1-6FE7-4863-8FD2-6265EB714187}" srcId="{4ECEEF87-DA99-4B0F-89DE-758AE813B5A7}" destId="{A1970725-AB53-444B-9F50-EF13FA6B1DD0}" srcOrd="5" destOrd="0" parTransId="{1E9F2D95-3B7E-47DC-BE18-FEB9601A2230}" sibTransId="{8EF1DB3F-044F-46C7-9211-8B5C4D6B4AF9}"/>
    <dgm:cxn modelId="{2E7E8BB2-D9F4-4235-B248-20A034234115}" type="presOf" srcId="{A503E240-F2CB-4C5D-99C2-41F33D2157D4}" destId="{04C12A70-A354-40BB-874B-431D6A7BB912}" srcOrd="0" destOrd="0" presId="urn:microsoft.com/office/officeart/2005/8/layout/vList2"/>
    <dgm:cxn modelId="{E96CB2B5-6A6B-44FA-8015-DDF7C05B7042}" srcId="{4ECEEF87-DA99-4B0F-89DE-758AE813B5A7}" destId="{7CD896F6-8F3F-4FF8-B85F-4DB6940F890A}" srcOrd="4" destOrd="0" parTransId="{AC23E0DA-ECC5-41FF-B2B1-CF40705D6C2F}" sibTransId="{A4050BF9-9265-41B5-BB6D-B2706ACD1EFC}"/>
    <dgm:cxn modelId="{814F42BC-5AC9-4E69-B754-F11BF15F416A}" type="presOf" srcId="{46D34C7A-A2DC-43D7-95FB-DA12132F7FE7}" destId="{263BF5DA-8C45-4B20-B509-F77D054E843A}" srcOrd="0" destOrd="0" presId="urn:microsoft.com/office/officeart/2005/8/layout/vList2"/>
    <dgm:cxn modelId="{62540AD8-58DF-48FF-94EA-1E4ABAB117AA}" type="presOf" srcId="{E5F2447F-D1C3-4B40-A1EC-8E72DE7C3930}" destId="{58A80845-7B49-4B12-A1CA-D103AB812219}" srcOrd="0" destOrd="0" presId="urn:microsoft.com/office/officeart/2005/8/layout/vList2"/>
    <dgm:cxn modelId="{15D9F6F3-8045-4DBB-A804-63AB004C2861}" type="presParOf" srcId="{9A171C2C-562F-4C38-975B-3219F8254AF1}" destId="{58A80845-7B49-4B12-A1CA-D103AB812219}" srcOrd="0" destOrd="0" presId="urn:microsoft.com/office/officeart/2005/8/layout/vList2"/>
    <dgm:cxn modelId="{E163F1B0-A53F-4442-BB1C-16339769D690}" type="presParOf" srcId="{9A171C2C-562F-4C38-975B-3219F8254AF1}" destId="{14C78EA3-D237-4CC7-8196-0D471F29A4AA}" srcOrd="1" destOrd="0" presId="urn:microsoft.com/office/officeart/2005/8/layout/vList2"/>
    <dgm:cxn modelId="{B49E2D71-2199-4974-92AF-CB93BC77A2C4}" type="presParOf" srcId="{9A171C2C-562F-4C38-975B-3219F8254AF1}" destId="{263BF5DA-8C45-4B20-B509-F77D054E843A}" srcOrd="2" destOrd="0" presId="urn:microsoft.com/office/officeart/2005/8/layout/vList2"/>
    <dgm:cxn modelId="{1C7B5B2E-12DD-4301-80C8-7B6BCE8B61EF}" type="presParOf" srcId="{9A171C2C-562F-4C38-975B-3219F8254AF1}" destId="{21349F7C-6C9F-450F-A752-D8D05DED57EC}" srcOrd="3" destOrd="0" presId="urn:microsoft.com/office/officeart/2005/8/layout/vList2"/>
    <dgm:cxn modelId="{1EAE0CD4-84D9-42E1-8750-090206583E33}" type="presParOf" srcId="{9A171C2C-562F-4C38-975B-3219F8254AF1}" destId="{DFA2F819-E99F-4404-ABD2-C1FF7EA6EDD9}" srcOrd="4" destOrd="0" presId="urn:microsoft.com/office/officeart/2005/8/layout/vList2"/>
    <dgm:cxn modelId="{7A9E014B-31A6-4541-8E4C-2D0079F0430A}" type="presParOf" srcId="{9A171C2C-562F-4C38-975B-3219F8254AF1}" destId="{C907AF99-C196-4929-BA80-064B9A689E57}" srcOrd="5" destOrd="0" presId="urn:microsoft.com/office/officeart/2005/8/layout/vList2"/>
    <dgm:cxn modelId="{A10AA578-5786-4090-A733-2FD7CFF31858}" type="presParOf" srcId="{9A171C2C-562F-4C38-975B-3219F8254AF1}" destId="{04C12A70-A354-40BB-874B-431D6A7BB912}" srcOrd="6" destOrd="0" presId="urn:microsoft.com/office/officeart/2005/8/layout/vList2"/>
    <dgm:cxn modelId="{B732FA57-67E9-4726-8480-12553E28A237}" type="presParOf" srcId="{9A171C2C-562F-4C38-975B-3219F8254AF1}" destId="{6656A772-89FC-4753-8022-DF4737AE25B2}" srcOrd="7" destOrd="0" presId="urn:microsoft.com/office/officeart/2005/8/layout/vList2"/>
    <dgm:cxn modelId="{57EACA1E-B670-4166-842F-88219E3D5FB9}" type="presParOf" srcId="{9A171C2C-562F-4C38-975B-3219F8254AF1}" destId="{74C56EB1-3C95-48E3-8034-6A01543998C1}" srcOrd="8" destOrd="0" presId="urn:microsoft.com/office/officeart/2005/8/layout/vList2"/>
    <dgm:cxn modelId="{EE826EEF-AB61-48B7-AE03-160320E75B7B}" type="presParOf" srcId="{9A171C2C-562F-4C38-975B-3219F8254AF1}" destId="{3BBA7D3B-6461-4BE0-B0CD-2C63526AE0A8}" srcOrd="9" destOrd="0" presId="urn:microsoft.com/office/officeart/2005/8/layout/vList2"/>
    <dgm:cxn modelId="{21BA5BE8-621C-4F73-B9C9-77AEDB77ADCB}" type="presParOf" srcId="{9A171C2C-562F-4C38-975B-3219F8254AF1}" destId="{CBFA2290-AEA1-4966-88A9-80DE7F26D07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0AD8AA-2D3C-4BAA-9AF0-9A5657E4F8C1}" type="doc">
      <dgm:prSet loTypeId="urn:microsoft.com/office/officeart/2016/7/layout/RepeatingBendingProcessNew" loCatId="process" qsTypeId="urn:microsoft.com/office/officeart/2005/8/quickstyle/simple1" qsCatId="simple" csTypeId="urn:microsoft.com/office/officeart/2005/8/colors/accent5_2" csCatId="accent5" phldr="1"/>
      <dgm:spPr/>
      <dgm:t>
        <a:bodyPr/>
        <a:lstStyle/>
        <a:p>
          <a:endParaRPr lang="en-US"/>
        </a:p>
      </dgm:t>
    </dgm:pt>
    <dgm:pt modelId="{646F28D2-9650-409A-BB69-5BB26EA07DD8}">
      <dgm:prSet/>
      <dgm:spPr/>
      <dgm:t>
        <a:bodyPr/>
        <a:lstStyle/>
        <a:p>
          <a:r>
            <a:rPr lang="en-US" dirty="0"/>
            <a:t>Step 1</a:t>
          </a:r>
        </a:p>
      </dgm:t>
    </dgm:pt>
    <dgm:pt modelId="{7A1347B8-8DF0-4AA0-8B74-B7D93F415230}" type="parTrans" cxnId="{FE355545-EB73-4550-8C6A-65F5C6C8A684}">
      <dgm:prSet/>
      <dgm:spPr/>
      <dgm:t>
        <a:bodyPr/>
        <a:lstStyle/>
        <a:p>
          <a:endParaRPr lang="en-US"/>
        </a:p>
      </dgm:t>
    </dgm:pt>
    <dgm:pt modelId="{250F8056-88A9-4DA4-B907-DD7797B8EE2D}" type="sibTrans" cxnId="{FE355545-EB73-4550-8C6A-65F5C6C8A684}">
      <dgm:prSet/>
      <dgm:spPr/>
      <dgm:t>
        <a:bodyPr/>
        <a:lstStyle/>
        <a:p>
          <a:endParaRPr lang="en-US"/>
        </a:p>
      </dgm:t>
    </dgm:pt>
    <dgm:pt modelId="{86A4B190-4BCC-41BD-BCFC-A1EADB80360E}">
      <dgm:prSet/>
      <dgm:spPr/>
      <dgm:t>
        <a:bodyPr/>
        <a:lstStyle/>
        <a:p>
          <a:r>
            <a:rPr lang="en-US" dirty="0"/>
            <a:t>Register (to enter the draw) https://www.satpe.co.uk/european-school-sports-day/</a:t>
          </a:r>
        </a:p>
      </dgm:t>
    </dgm:pt>
    <dgm:pt modelId="{5E6946E6-466E-431C-A75A-AC5D34689A77}" type="parTrans" cxnId="{5ED66AB6-EB22-4267-BB65-404BB6C1E6B6}">
      <dgm:prSet/>
      <dgm:spPr/>
      <dgm:t>
        <a:bodyPr/>
        <a:lstStyle/>
        <a:p>
          <a:endParaRPr lang="en-US"/>
        </a:p>
      </dgm:t>
    </dgm:pt>
    <dgm:pt modelId="{282883D0-B890-4A9A-BBC2-1037071F93B8}" type="sibTrans" cxnId="{5ED66AB6-EB22-4267-BB65-404BB6C1E6B6}">
      <dgm:prSet/>
      <dgm:spPr/>
      <dgm:t>
        <a:bodyPr/>
        <a:lstStyle/>
        <a:p>
          <a:endParaRPr lang="en-US"/>
        </a:p>
      </dgm:t>
    </dgm:pt>
    <dgm:pt modelId="{D3B0B675-B0FD-4BCE-92AF-5862C481D060}">
      <dgm:prSet/>
      <dgm:spPr/>
      <dgm:t>
        <a:bodyPr/>
        <a:lstStyle/>
        <a:p>
          <a:r>
            <a:rPr lang="en-US" dirty="0"/>
            <a:t>Step 2</a:t>
          </a:r>
        </a:p>
      </dgm:t>
    </dgm:pt>
    <dgm:pt modelId="{CB420927-5C8C-4689-9441-956ED44CE610}" type="parTrans" cxnId="{14A77029-5D40-4F36-9581-B1F03D68E564}">
      <dgm:prSet/>
      <dgm:spPr/>
      <dgm:t>
        <a:bodyPr/>
        <a:lstStyle/>
        <a:p>
          <a:endParaRPr lang="en-US"/>
        </a:p>
      </dgm:t>
    </dgm:pt>
    <dgm:pt modelId="{149E1878-FBAA-4673-AE4F-306DEF4030B3}" type="sibTrans" cxnId="{14A77029-5D40-4F36-9581-B1F03D68E564}">
      <dgm:prSet/>
      <dgm:spPr/>
      <dgm:t>
        <a:bodyPr/>
        <a:lstStyle/>
        <a:p>
          <a:endParaRPr lang="en-US"/>
        </a:p>
      </dgm:t>
    </dgm:pt>
    <dgm:pt modelId="{850F3FED-9C7F-4320-8CC3-83E28679CD3F}">
      <dgm:prSet/>
      <dgm:spPr/>
      <dgm:t>
        <a:bodyPr/>
        <a:lstStyle/>
        <a:p>
          <a:r>
            <a:rPr lang="en-US" dirty="0"/>
            <a:t>Download resources (the 2022 toolkit is also available through SATPE and it’s really good! New ESSD game videos are available here too)</a:t>
          </a:r>
        </a:p>
      </dgm:t>
    </dgm:pt>
    <dgm:pt modelId="{4F6E57A9-EAB5-4333-A38E-B1A27423D023}" type="parTrans" cxnId="{39D59138-0B47-4B98-805F-3EE8F8B67B5E}">
      <dgm:prSet/>
      <dgm:spPr/>
      <dgm:t>
        <a:bodyPr/>
        <a:lstStyle/>
        <a:p>
          <a:endParaRPr lang="en-US"/>
        </a:p>
      </dgm:t>
    </dgm:pt>
    <dgm:pt modelId="{BDDF86C3-3D4E-425C-B72F-9C317C22F0E2}" type="sibTrans" cxnId="{39D59138-0B47-4B98-805F-3EE8F8B67B5E}">
      <dgm:prSet/>
      <dgm:spPr/>
      <dgm:t>
        <a:bodyPr/>
        <a:lstStyle/>
        <a:p>
          <a:endParaRPr lang="en-US"/>
        </a:p>
      </dgm:t>
    </dgm:pt>
    <dgm:pt modelId="{81D55802-AD04-4946-9639-7667F3906F1D}">
      <dgm:prSet/>
      <dgm:spPr/>
      <dgm:t>
        <a:bodyPr/>
        <a:lstStyle/>
        <a:p>
          <a:r>
            <a:rPr lang="en-US" dirty="0"/>
            <a:t>Step 3</a:t>
          </a:r>
        </a:p>
      </dgm:t>
    </dgm:pt>
    <dgm:pt modelId="{E9EC2712-44B5-4CA8-81C6-D55F31381876}" type="parTrans" cxnId="{B8E0899F-4268-4126-99B0-76557154FA4D}">
      <dgm:prSet/>
      <dgm:spPr/>
      <dgm:t>
        <a:bodyPr/>
        <a:lstStyle/>
        <a:p>
          <a:endParaRPr lang="en-US"/>
        </a:p>
      </dgm:t>
    </dgm:pt>
    <dgm:pt modelId="{72FC039C-70CE-4689-BCFD-796C48896EDD}" type="sibTrans" cxnId="{B8E0899F-4268-4126-99B0-76557154FA4D}">
      <dgm:prSet/>
      <dgm:spPr/>
      <dgm:t>
        <a:bodyPr/>
        <a:lstStyle/>
        <a:p>
          <a:endParaRPr lang="en-US"/>
        </a:p>
      </dgm:t>
    </dgm:pt>
    <dgm:pt modelId="{AAE3E65E-7B0D-47FD-8065-C88885BB36A8}">
      <dgm:prSet/>
      <dgm:spPr/>
      <dgm:t>
        <a:bodyPr/>
        <a:lstStyle/>
        <a:p>
          <a:r>
            <a:rPr lang="en-US"/>
            <a:t>Select how you are going to participate</a:t>
          </a:r>
        </a:p>
      </dgm:t>
    </dgm:pt>
    <dgm:pt modelId="{48C1C0BC-6D1C-4F8A-9C9F-CA6F017912CE}" type="parTrans" cxnId="{68F32B3C-9E09-4900-BA2C-B898D162FE62}">
      <dgm:prSet/>
      <dgm:spPr/>
      <dgm:t>
        <a:bodyPr/>
        <a:lstStyle/>
        <a:p>
          <a:endParaRPr lang="en-US"/>
        </a:p>
      </dgm:t>
    </dgm:pt>
    <dgm:pt modelId="{8599268F-068D-419F-A207-5718BA5F4EE2}" type="sibTrans" cxnId="{68F32B3C-9E09-4900-BA2C-B898D162FE62}">
      <dgm:prSet/>
      <dgm:spPr/>
      <dgm:t>
        <a:bodyPr/>
        <a:lstStyle/>
        <a:p>
          <a:endParaRPr lang="en-US"/>
        </a:p>
      </dgm:t>
    </dgm:pt>
    <dgm:pt modelId="{4F5D67E5-8660-4668-A277-181646179741}">
      <dgm:prSet/>
      <dgm:spPr/>
      <dgm:t>
        <a:bodyPr/>
        <a:lstStyle/>
        <a:p>
          <a:r>
            <a:rPr lang="en-US" dirty="0"/>
            <a:t>Step </a:t>
          </a:r>
        </a:p>
      </dgm:t>
    </dgm:pt>
    <dgm:pt modelId="{738BEA19-CAAC-4E48-8791-5D2E329A08A0}" type="parTrans" cxnId="{7EE3FB07-0263-4123-B353-4292518C199F}">
      <dgm:prSet/>
      <dgm:spPr/>
      <dgm:t>
        <a:bodyPr/>
        <a:lstStyle/>
        <a:p>
          <a:endParaRPr lang="en-US"/>
        </a:p>
      </dgm:t>
    </dgm:pt>
    <dgm:pt modelId="{F3A89A56-C728-4D78-B7BE-C04C3D394109}" type="sibTrans" cxnId="{7EE3FB07-0263-4123-B353-4292518C199F}">
      <dgm:prSet/>
      <dgm:spPr/>
      <dgm:t>
        <a:bodyPr/>
        <a:lstStyle/>
        <a:p>
          <a:endParaRPr lang="en-US"/>
        </a:p>
      </dgm:t>
    </dgm:pt>
    <dgm:pt modelId="{5DA3ABA0-77BB-48AF-A541-96B2B348D64C}">
      <dgm:prSet/>
      <dgm:spPr/>
      <dgm:t>
        <a:bodyPr/>
        <a:lstStyle/>
        <a:p>
          <a:r>
            <a:rPr lang="en-US"/>
            <a:t>Save the date in your school planners/diary (29th September – if you can make this date plan an event in this week 25th -29th September)</a:t>
          </a:r>
        </a:p>
      </dgm:t>
    </dgm:pt>
    <dgm:pt modelId="{0E789828-7C75-4BE3-8BCF-E86DC5471CE6}" type="parTrans" cxnId="{1C664101-020C-4CBB-ADC8-0E10A1C9E75D}">
      <dgm:prSet/>
      <dgm:spPr/>
      <dgm:t>
        <a:bodyPr/>
        <a:lstStyle/>
        <a:p>
          <a:endParaRPr lang="en-US"/>
        </a:p>
      </dgm:t>
    </dgm:pt>
    <dgm:pt modelId="{31B2D8DD-0F04-4563-A774-3F20F0956CA7}" type="sibTrans" cxnId="{1C664101-020C-4CBB-ADC8-0E10A1C9E75D}">
      <dgm:prSet/>
      <dgm:spPr/>
      <dgm:t>
        <a:bodyPr/>
        <a:lstStyle/>
        <a:p>
          <a:endParaRPr lang="en-US"/>
        </a:p>
      </dgm:t>
    </dgm:pt>
    <dgm:pt modelId="{BE0AE9AA-1029-4647-BDCD-2A56D128EE86}">
      <dgm:prSet/>
      <dgm:spPr/>
      <dgm:t>
        <a:bodyPr/>
        <a:lstStyle/>
        <a:p>
          <a:r>
            <a:rPr lang="en-US" dirty="0"/>
            <a:t>Step 5</a:t>
          </a:r>
        </a:p>
      </dgm:t>
    </dgm:pt>
    <dgm:pt modelId="{CC213A74-1366-438F-9BC6-C3E4CBC72B83}" type="parTrans" cxnId="{75F61224-AA46-4EDF-A7D5-8A66B40E3C64}">
      <dgm:prSet/>
      <dgm:spPr/>
      <dgm:t>
        <a:bodyPr/>
        <a:lstStyle/>
        <a:p>
          <a:endParaRPr lang="en-US"/>
        </a:p>
      </dgm:t>
    </dgm:pt>
    <dgm:pt modelId="{19255781-8388-4F0F-A32C-A83B6DFAE7D2}" type="sibTrans" cxnId="{75F61224-AA46-4EDF-A7D5-8A66B40E3C64}">
      <dgm:prSet/>
      <dgm:spPr/>
      <dgm:t>
        <a:bodyPr/>
        <a:lstStyle/>
        <a:p>
          <a:endParaRPr lang="en-US"/>
        </a:p>
      </dgm:t>
    </dgm:pt>
    <dgm:pt modelId="{4A18FA00-DC4D-4275-962B-D9BDBDB5121D}">
      <dgm:prSet/>
      <dgm:spPr/>
      <dgm:t>
        <a:bodyPr/>
        <a:lstStyle/>
        <a:p>
          <a:r>
            <a:rPr lang="en-US"/>
            <a:t>Choose how you are going to deliver e.g. Whole school or individual classes</a:t>
          </a:r>
        </a:p>
      </dgm:t>
    </dgm:pt>
    <dgm:pt modelId="{26A6292C-86AD-4AAC-81BD-6A41BEA2C09F}" type="parTrans" cxnId="{E28D13CE-43AB-4844-AB7D-6C14663B4C63}">
      <dgm:prSet/>
      <dgm:spPr/>
      <dgm:t>
        <a:bodyPr/>
        <a:lstStyle/>
        <a:p>
          <a:endParaRPr lang="en-US"/>
        </a:p>
      </dgm:t>
    </dgm:pt>
    <dgm:pt modelId="{C2D862F9-9516-4942-9A94-7314023DB9D9}" type="sibTrans" cxnId="{E28D13CE-43AB-4844-AB7D-6C14663B4C63}">
      <dgm:prSet/>
      <dgm:spPr/>
      <dgm:t>
        <a:bodyPr/>
        <a:lstStyle/>
        <a:p>
          <a:endParaRPr lang="en-US"/>
        </a:p>
      </dgm:t>
    </dgm:pt>
    <dgm:pt modelId="{FC49E89E-C7BB-45D9-95AC-9A8E4FE54B81}">
      <dgm:prSet/>
      <dgm:spPr/>
      <dgm:t>
        <a:bodyPr/>
        <a:lstStyle/>
        <a:p>
          <a:r>
            <a:rPr lang="en-US" dirty="0"/>
            <a:t>Step 6</a:t>
          </a:r>
        </a:p>
      </dgm:t>
    </dgm:pt>
    <dgm:pt modelId="{82A5D3C8-CA46-4648-89D0-1AC97B0C1E79}" type="parTrans" cxnId="{1A29EF4E-7F5B-41D2-93CD-7C5F2E610844}">
      <dgm:prSet/>
      <dgm:spPr/>
      <dgm:t>
        <a:bodyPr/>
        <a:lstStyle/>
        <a:p>
          <a:endParaRPr lang="en-US"/>
        </a:p>
      </dgm:t>
    </dgm:pt>
    <dgm:pt modelId="{16827EBC-0D3C-48D7-B13C-EABB8C7B13AE}" type="sibTrans" cxnId="{1A29EF4E-7F5B-41D2-93CD-7C5F2E610844}">
      <dgm:prSet/>
      <dgm:spPr/>
      <dgm:t>
        <a:bodyPr/>
        <a:lstStyle/>
        <a:p>
          <a:endParaRPr lang="en-US"/>
        </a:p>
      </dgm:t>
    </dgm:pt>
    <dgm:pt modelId="{73E897F8-0EC0-47B5-997D-B27B281D0FF7}">
      <dgm:prSet/>
      <dgm:spPr/>
      <dgm:t>
        <a:bodyPr/>
        <a:lstStyle/>
        <a:p>
          <a:r>
            <a:rPr lang="en-US" dirty="0"/>
            <a:t>get others involved to help - sports committee, parents, secondary schools and primaries working together</a:t>
          </a:r>
        </a:p>
      </dgm:t>
    </dgm:pt>
    <dgm:pt modelId="{9586ABD7-AEB0-4708-80FE-7D6431304AA5}" type="parTrans" cxnId="{FF95C714-147E-443A-936F-B137AC0B6FFC}">
      <dgm:prSet/>
      <dgm:spPr/>
      <dgm:t>
        <a:bodyPr/>
        <a:lstStyle/>
        <a:p>
          <a:endParaRPr lang="en-US"/>
        </a:p>
      </dgm:t>
    </dgm:pt>
    <dgm:pt modelId="{4C8DE5D0-8E9D-41D6-B0D5-E7D6AC0E95A9}" type="sibTrans" cxnId="{FF95C714-147E-443A-936F-B137AC0B6FFC}">
      <dgm:prSet/>
      <dgm:spPr/>
      <dgm:t>
        <a:bodyPr/>
        <a:lstStyle/>
        <a:p>
          <a:endParaRPr lang="en-US"/>
        </a:p>
      </dgm:t>
    </dgm:pt>
    <dgm:pt modelId="{D88FAA73-3CB1-468D-8C1B-788E10B23F48}">
      <dgm:prSet/>
      <dgm:spPr/>
      <dgm:t>
        <a:bodyPr/>
        <a:lstStyle/>
        <a:p>
          <a:endParaRPr lang="en-US" dirty="0"/>
        </a:p>
      </dgm:t>
    </dgm:pt>
    <dgm:pt modelId="{AA28BF61-E952-4BD4-8491-69210101537B}" type="parTrans" cxnId="{45E3691F-F160-4213-94F4-CBA27157E8FF}">
      <dgm:prSet/>
      <dgm:spPr/>
      <dgm:t>
        <a:bodyPr/>
        <a:lstStyle/>
        <a:p>
          <a:endParaRPr lang="en-GB"/>
        </a:p>
      </dgm:t>
    </dgm:pt>
    <dgm:pt modelId="{ECC30401-4821-4F83-AE5D-3252968A1B78}" type="sibTrans" cxnId="{45E3691F-F160-4213-94F4-CBA27157E8FF}">
      <dgm:prSet/>
      <dgm:spPr/>
      <dgm:t>
        <a:bodyPr/>
        <a:lstStyle/>
        <a:p>
          <a:endParaRPr lang="en-GB"/>
        </a:p>
      </dgm:t>
    </dgm:pt>
    <dgm:pt modelId="{970D401E-5C6B-4E2E-8AA3-7ABD8E6AD393}" type="pres">
      <dgm:prSet presAssocID="{DA0AD8AA-2D3C-4BAA-9AF0-9A5657E4F8C1}" presName="Name0" presStyleCnt="0">
        <dgm:presLayoutVars>
          <dgm:dir/>
          <dgm:resizeHandles val="exact"/>
        </dgm:presLayoutVars>
      </dgm:prSet>
      <dgm:spPr/>
    </dgm:pt>
    <dgm:pt modelId="{DEDFBE40-F23E-4688-A474-9F4D55B7B33D}" type="pres">
      <dgm:prSet presAssocID="{646F28D2-9650-409A-BB69-5BB26EA07DD8}" presName="node" presStyleLbl="node1" presStyleIdx="0" presStyleCnt="6">
        <dgm:presLayoutVars>
          <dgm:bulletEnabled val="1"/>
        </dgm:presLayoutVars>
      </dgm:prSet>
      <dgm:spPr/>
    </dgm:pt>
    <dgm:pt modelId="{1E5B95FE-7517-49EB-AA50-00696AE80194}" type="pres">
      <dgm:prSet presAssocID="{250F8056-88A9-4DA4-B907-DD7797B8EE2D}" presName="sibTrans" presStyleLbl="sibTrans1D1" presStyleIdx="0" presStyleCnt="5"/>
      <dgm:spPr/>
    </dgm:pt>
    <dgm:pt modelId="{BD318678-D818-4223-9435-A762A5B52531}" type="pres">
      <dgm:prSet presAssocID="{250F8056-88A9-4DA4-B907-DD7797B8EE2D}" presName="connectorText" presStyleLbl="sibTrans1D1" presStyleIdx="0" presStyleCnt="5"/>
      <dgm:spPr/>
    </dgm:pt>
    <dgm:pt modelId="{F1F809DF-F77B-4625-8DCF-6995604E96D5}" type="pres">
      <dgm:prSet presAssocID="{D3B0B675-B0FD-4BCE-92AF-5862C481D060}" presName="node" presStyleLbl="node1" presStyleIdx="1" presStyleCnt="6">
        <dgm:presLayoutVars>
          <dgm:bulletEnabled val="1"/>
        </dgm:presLayoutVars>
      </dgm:prSet>
      <dgm:spPr/>
    </dgm:pt>
    <dgm:pt modelId="{C8CA44DD-D3A8-4DA4-A217-165B9322871A}" type="pres">
      <dgm:prSet presAssocID="{149E1878-FBAA-4673-AE4F-306DEF4030B3}" presName="sibTrans" presStyleLbl="sibTrans1D1" presStyleIdx="1" presStyleCnt="5"/>
      <dgm:spPr/>
    </dgm:pt>
    <dgm:pt modelId="{29383FF6-F28C-4B8D-90E6-68B7502EF4DB}" type="pres">
      <dgm:prSet presAssocID="{149E1878-FBAA-4673-AE4F-306DEF4030B3}" presName="connectorText" presStyleLbl="sibTrans1D1" presStyleIdx="1" presStyleCnt="5"/>
      <dgm:spPr/>
    </dgm:pt>
    <dgm:pt modelId="{7A80A473-64EC-41D2-9436-E8C675DA25D0}" type="pres">
      <dgm:prSet presAssocID="{81D55802-AD04-4946-9639-7667F3906F1D}" presName="node" presStyleLbl="node1" presStyleIdx="2" presStyleCnt="6">
        <dgm:presLayoutVars>
          <dgm:bulletEnabled val="1"/>
        </dgm:presLayoutVars>
      </dgm:prSet>
      <dgm:spPr/>
    </dgm:pt>
    <dgm:pt modelId="{1E1FB987-CF98-4267-BAF1-1546BAB9F092}" type="pres">
      <dgm:prSet presAssocID="{72FC039C-70CE-4689-BCFD-796C48896EDD}" presName="sibTrans" presStyleLbl="sibTrans1D1" presStyleIdx="2" presStyleCnt="5"/>
      <dgm:spPr/>
    </dgm:pt>
    <dgm:pt modelId="{CD02F283-9171-4275-A5B1-ED5B405A8511}" type="pres">
      <dgm:prSet presAssocID="{72FC039C-70CE-4689-BCFD-796C48896EDD}" presName="connectorText" presStyleLbl="sibTrans1D1" presStyleIdx="2" presStyleCnt="5"/>
      <dgm:spPr/>
    </dgm:pt>
    <dgm:pt modelId="{E4ED10E0-AAE1-4EC0-A6EB-9711C56F04EF}" type="pres">
      <dgm:prSet presAssocID="{4F5D67E5-8660-4668-A277-181646179741}" presName="node" presStyleLbl="node1" presStyleIdx="3" presStyleCnt="6">
        <dgm:presLayoutVars>
          <dgm:bulletEnabled val="1"/>
        </dgm:presLayoutVars>
      </dgm:prSet>
      <dgm:spPr/>
    </dgm:pt>
    <dgm:pt modelId="{AA2BD2B3-892B-484D-9916-E4FDC144DAF2}" type="pres">
      <dgm:prSet presAssocID="{F3A89A56-C728-4D78-B7BE-C04C3D394109}" presName="sibTrans" presStyleLbl="sibTrans1D1" presStyleIdx="3" presStyleCnt="5"/>
      <dgm:spPr/>
    </dgm:pt>
    <dgm:pt modelId="{BB1696D0-BD62-441B-A9AA-74498C7B0981}" type="pres">
      <dgm:prSet presAssocID="{F3A89A56-C728-4D78-B7BE-C04C3D394109}" presName="connectorText" presStyleLbl="sibTrans1D1" presStyleIdx="3" presStyleCnt="5"/>
      <dgm:spPr/>
    </dgm:pt>
    <dgm:pt modelId="{2AB8C3B7-9626-4A2C-B6B5-E3F454216B71}" type="pres">
      <dgm:prSet presAssocID="{BE0AE9AA-1029-4647-BDCD-2A56D128EE86}" presName="node" presStyleLbl="node1" presStyleIdx="4" presStyleCnt="6">
        <dgm:presLayoutVars>
          <dgm:bulletEnabled val="1"/>
        </dgm:presLayoutVars>
      </dgm:prSet>
      <dgm:spPr/>
    </dgm:pt>
    <dgm:pt modelId="{057736FE-B42C-436D-A95F-22017C6E4DB6}" type="pres">
      <dgm:prSet presAssocID="{19255781-8388-4F0F-A32C-A83B6DFAE7D2}" presName="sibTrans" presStyleLbl="sibTrans1D1" presStyleIdx="4" presStyleCnt="5"/>
      <dgm:spPr/>
    </dgm:pt>
    <dgm:pt modelId="{47C3D9CE-E849-4658-9700-7DB0A298689B}" type="pres">
      <dgm:prSet presAssocID="{19255781-8388-4F0F-A32C-A83B6DFAE7D2}" presName="connectorText" presStyleLbl="sibTrans1D1" presStyleIdx="4" presStyleCnt="5"/>
      <dgm:spPr/>
    </dgm:pt>
    <dgm:pt modelId="{4EAEE4F4-ADA2-47BD-BD24-04BD0554DC9C}" type="pres">
      <dgm:prSet presAssocID="{FC49E89E-C7BB-45D9-95AC-9A8E4FE54B81}" presName="node" presStyleLbl="node1" presStyleIdx="5" presStyleCnt="6">
        <dgm:presLayoutVars>
          <dgm:bulletEnabled val="1"/>
        </dgm:presLayoutVars>
      </dgm:prSet>
      <dgm:spPr/>
    </dgm:pt>
  </dgm:ptLst>
  <dgm:cxnLst>
    <dgm:cxn modelId="{1C664101-020C-4CBB-ADC8-0E10A1C9E75D}" srcId="{4F5D67E5-8660-4668-A277-181646179741}" destId="{5DA3ABA0-77BB-48AF-A541-96B2B348D64C}" srcOrd="0" destOrd="0" parTransId="{0E789828-7C75-4BE3-8BCF-E86DC5471CE6}" sibTransId="{31B2D8DD-0F04-4563-A774-3F20F0956CA7}"/>
    <dgm:cxn modelId="{06C33C07-D29E-4914-B97B-926639498C05}" type="presOf" srcId="{72FC039C-70CE-4689-BCFD-796C48896EDD}" destId="{CD02F283-9171-4275-A5B1-ED5B405A8511}" srcOrd="1" destOrd="0" presId="urn:microsoft.com/office/officeart/2016/7/layout/RepeatingBendingProcessNew"/>
    <dgm:cxn modelId="{7EE3FB07-0263-4123-B353-4292518C199F}" srcId="{DA0AD8AA-2D3C-4BAA-9AF0-9A5657E4F8C1}" destId="{4F5D67E5-8660-4668-A277-181646179741}" srcOrd="3" destOrd="0" parTransId="{738BEA19-CAAC-4E48-8791-5D2E329A08A0}" sibTransId="{F3A89A56-C728-4D78-B7BE-C04C3D394109}"/>
    <dgm:cxn modelId="{216BA510-E33B-495B-BD9C-3FE997D0E230}" type="presOf" srcId="{149E1878-FBAA-4673-AE4F-306DEF4030B3}" destId="{29383FF6-F28C-4B8D-90E6-68B7502EF4DB}" srcOrd="1" destOrd="0" presId="urn:microsoft.com/office/officeart/2016/7/layout/RepeatingBendingProcessNew"/>
    <dgm:cxn modelId="{FF95C714-147E-443A-936F-B137AC0B6FFC}" srcId="{FC49E89E-C7BB-45D9-95AC-9A8E4FE54B81}" destId="{73E897F8-0EC0-47B5-997D-B27B281D0FF7}" srcOrd="0" destOrd="0" parTransId="{9586ABD7-AEB0-4708-80FE-7D6431304AA5}" sibTransId="{4C8DE5D0-8E9D-41D6-B0D5-E7D6AC0E95A9}"/>
    <dgm:cxn modelId="{45E3691F-F160-4213-94F4-CBA27157E8FF}" srcId="{646F28D2-9650-409A-BB69-5BB26EA07DD8}" destId="{D88FAA73-3CB1-468D-8C1B-788E10B23F48}" srcOrd="1" destOrd="0" parTransId="{AA28BF61-E952-4BD4-8491-69210101537B}" sibTransId="{ECC30401-4821-4F83-AE5D-3252968A1B78}"/>
    <dgm:cxn modelId="{75F61224-AA46-4EDF-A7D5-8A66B40E3C64}" srcId="{DA0AD8AA-2D3C-4BAA-9AF0-9A5657E4F8C1}" destId="{BE0AE9AA-1029-4647-BDCD-2A56D128EE86}" srcOrd="4" destOrd="0" parTransId="{CC213A74-1366-438F-9BC6-C3E4CBC72B83}" sibTransId="{19255781-8388-4F0F-A32C-A83B6DFAE7D2}"/>
    <dgm:cxn modelId="{96609624-8703-4D05-A90A-E3E23E76C850}" type="presOf" srcId="{F3A89A56-C728-4D78-B7BE-C04C3D394109}" destId="{AA2BD2B3-892B-484D-9916-E4FDC144DAF2}" srcOrd="0" destOrd="0" presId="urn:microsoft.com/office/officeart/2016/7/layout/RepeatingBendingProcessNew"/>
    <dgm:cxn modelId="{14A77029-5D40-4F36-9581-B1F03D68E564}" srcId="{DA0AD8AA-2D3C-4BAA-9AF0-9A5657E4F8C1}" destId="{D3B0B675-B0FD-4BCE-92AF-5862C481D060}" srcOrd="1" destOrd="0" parTransId="{CB420927-5C8C-4689-9441-956ED44CE610}" sibTransId="{149E1878-FBAA-4673-AE4F-306DEF4030B3}"/>
    <dgm:cxn modelId="{5064572F-6BC7-4C2F-B5AB-5897DA13EF23}" type="presOf" srcId="{19255781-8388-4F0F-A32C-A83B6DFAE7D2}" destId="{057736FE-B42C-436D-A95F-22017C6E4DB6}" srcOrd="0" destOrd="0" presId="urn:microsoft.com/office/officeart/2016/7/layout/RepeatingBendingProcessNew"/>
    <dgm:cxn modelId="{42426133-454A-4E3F-B846-7EC254038948}" type="presOf" srcId="{250F8056-88A9-4DA4-B907-DD7797B8EE2D}" destId="{1E5B95FE-7517-49EB-AA50-00696AE80194}" srcOrd="0" destOrd="0" presId="urn:microsoft.com/office/officeart/2016/7/layout/RepeatingBendingProcessNew"/>
    <dgm:cxn modelId="{39D59138-0B47-4B98-805F-3EE8F8B67B5E}" srcId="{D3B0B675-B0FD-4BCE-92AF-5862C481D060}" destId="{850F3FED-9C7F-4320-8CC3-83E28679CD3F}" srcOrd="0" destOrd="0" parTransId="{4F6E57A9-EAB5-4333-A38E-B1A27423D023}" sibTransId="{BDDF86C3-3D4E-425C-B72F-9C317C22F0E2}"/>
    <dgm:cxn modelId="{68F32B3C-9E09-4900-BA2C-B898D162FE62}" srcId="{81D55802-AD04-4946-9639-7667F3906F1D}" destId="{AAE3E65E-7B0D-47FD-8065-C88885BB36A8}" srcOrd="0" destOrd="0" parTransId="{48C1C0BC-6D1C-4F8A-9C9F-CA6F017912CE}" sibTransId="{8599268F-068D-419F-A207-5718BA5F4EE2}"/>
    <dgm:cxn modelId="{DA32543D-BC81-421E-9F38-B1EFC496997D}" type="presOf" srcId="{F3A89A56-C728-4D78-B7BE-C04C3D394109}" destId="{BB1696D0-BD62-441B-A9AA-74498C7B0981}" srcOrd="1" destOrd="0" presId="urn:microsoft.com/office/officeart/2016/7/layout/RepeatingBendingProcessNew"/>
    <dgm:cxn modelId="{FE26EA3E-CC5E-4515-BEE5-63DCDDCA99B7}" type="presOf" srcId="{DA0AD8AA-2D3C-4BAA-9AF0-9A5657E4F8C1}" destId="{970D401E-5C6B-4E2E-8AA3-7ABD8E6AD393}" srcOrd="0" destOrd="0" presId="urn:microsoft.com/office/officeart/2016/7/layout/RepeatingBendingProcessNew"/>
    <dgm:cxn modelId="{FE355545-EB73-4550-8C6A-65F5C6C8A684}" srcId="{DA0AD8AA-2D3C-4BAA-9AF0-9A5657E4F8C1}" destId="{646F28D2-9650-409A-BB69-5BB26EA07DD8}" srcOrd="0" destOrd="0" parTransId="{7A1347B8-8DF0-4AA0-8B74-B7D93F415230}" sibTransId="{250F8056-88A9-4DA4-B907-DD7797B8EE2D}"/>
    <dgm:cxn modelId="{1A29EF4E-7F5B-41D2-93CD-7C5F2E610844}" srcId="{DA0AD8AA-2D3C-4BAA-9AF0-9A5657E4F8C1}" destId="{FC49E89E-C7BB-45D9-95AC-9A8E4FE54B81}" srcOrd="5" destOrd="0" parTransId="{82A5D3C8-CA46-4648-89D0-1AC97B0C1E79}" sibTransId="{16827EBC-0D3C-48D7-B13C-EABB8C7B13AE}"/>
    <dgm:cxn modelId="{B12C6B51-5605-49F7-930D-A1C3921A9843}" type="presOf" srcId="{646F28D2-9650-409A-BB69-5BB26EA07DD8}" destId="{DEDFBE40-F23E-4688-A474-9F4D55B7B33D}" srcOrd="0" destOrd="0" presId="urn:microsoft.com/office/officeart/2016/7/layout/RepeatingBendingProcessNew"/>
    <dgm:cxn modelId="{A085055D-429B-4B7B-A23C-D007A606876B}" type="presOf" srcId="{5DA3ABA0-77BB-48AF-A541-96B2B348D64C}" destId="{E4ED10E0-AAE1-4EC0-A6EB-9711C56F04EF}" srcOrd="0" destOrd="1" presId="urn:microsoft.com/office/officeart/2016/7/layout/RepeatingBendingProcessNew"/>
    <dgm:cxn modelId="{35315C83-05E3-4EEE-A272-29812C018C82}" type="presOf" srcId="{149E1878-FBAA-4673-AE4F-306DEF4030B3}" destId="{C8CA44DD-D3A8-4DA4-A217-165B9322871A}" srcOrd="0" destOrd="0" presId="urn:microsoft.com/office/officeart/2016/7/layout/RepeatingBendingProcessNew"/>
    <dgm:cxn modelId="{C0E92D88-85C0-4320-8FF6-55438BB6C85E}" type="presOf" srcId="{850F3FED-9C7F-4320-8CC3-83E28679CD3F}" destId="{F1F809DF-F77B-4625-8DCF-6995604E96D5}" srcOrd="0" destOrd="1" presId="urn:microsoft.com/office/officeart/2016/7/layout/RepeatingBendingProcessNew"/>
    <dgm:cxn modelId="{70C37691-A313-45D2-9253-63DB7A41F8CF}" type="presOf" srcId="{86A4B190-4BCC-41BD-BCFC-A1EADB80360E}" destId="{DEDFBE40-F23E-4688-A474-9F4D55B7B33D}" srcOrd="0" destOrd="1" presId="urn:microsoft.com/office/officeart/2016/7/layout/RepeatingBendingProcessNew"/>
    <dgm:cxn modelId="{E8471196-CFC5-47AF-92E0-5BA9711F5B05}" type="presOf" srcId="{BE0AE9AA-1029-4647-BDCD-2A56D128EE86}" destId="{2AB8C3B7-9626-4A2C-B6B5-E3F454216B71}" srcOrd="0" destOrd="0" presId="urn:microsoft.com/office/officeart/2016/7/layout/RepeatingBendingProcessNew"/>
    <dgm:cxn modelId="{B8E0899F-4268-4126-99B0-76557154FA4D}" srcId="{DA0AD8AA-2D3C-4BAA-9AF0-9A5657E4F8C1}" destId="{81D55802-AD04-4946-9639-7667F3906F1D}" srcOrd="2" destOrd="0" parTransId="{E9EC2712-44B5-4CA8-81C6-D55F31381876}" sibTransId="{72FC039C-70CE-4689-BCFD-796C48896EDD}"/>
    <dgm:cxn modelId="{E7C81AA3-6801-4120-A9C2-30C5AFE9C5B1}" type="presOf" srcId="{72FC039C-70CE-4689-BCFD-796C48896EDD}" destId="{1E1FB987-CF98-4267-BAF1-1546BAB9F092}" srcOrd="0" destOrd="0" presId="urn:microsoft.com/office/officeart/2016/7/layout/RepeatingBendingProcessNew"/>
    <dgm:cxn modelId="{7F90B3AE-3C9A-46B2-A465-5E915ADFB57B}" type="presOf" srcId="{AAE3E65E-7B0D-47FD-8065-C88885BB36A8}" destId="{7A80A473-64EC-41D2-9436-E8C675DA25D0}" srcOrd="0" destOrd="1" presId="urn:microsoft.com/office/officeart/2016/7/layout/RepeatingBendingProcessNew"/>
    <dgm:cxn modelId="{5ED66AB6-EB22-4267-BB65-404BB6C1E6B6}" srcId="{646F28D2-9650-409A-BB69-5BB26EA07DD8}" destId="{86A4B190-4BCC-41BD-BCFC-A1EADB80360E}" srcOrd="0" destOrd="0" parTransId="{5E6946E6-466E-431C-A75A-AC5D34689A77}" sibTransId="{282883D0-B890-4A9A-BBC2-1037071F93B8}"/>
    <dgm:cxn modelId="{A0431EBD-C6F9-4DF2-A8D7-C8DC94A3A56F}" type="presOf" srcId="{73E897F8-0EC0-47B5-997D-B27B281D0FF7}" destId="{4EAEE4F4-ADA2-47BD-BD24-04BD0554DC9C}" srcOrd="0" destOrd="1" presId="urn:microsoft.com/office/officeart/2016/7/layout/RepeatingBendingProcessNew"/>
    <dgm:cxn modelId="{491B41C8-726C-4B94-A7C0-B888C881BD62}" type="presOf" srcId="{250F8056-88A9-4DA4-B907-DD7797B8EE2D}" destId="{BD318678-D818-4223-9435-A762A5B52531}" srcOrd="1" destOrd="0" presId="urn:microsoft.com/office/officeart/2016/7/layout/RepeatingBendingProcessNew"/>
    <dgm:cxn modelId="{E28D13CE-43AB-4844-AB7D-6C14663B4C63}" srcId="{BE0AE9AA-1029-4647-BDCD-2A56D128EE86}" destId="{4A18FA00-DC4D-4275-962B-D9BDBDB5121D}" srcOrd="0" destOrd="0" parTransId="{26A6292C-86AD-4AAC-81BD-6A41BEA2C09F}" sibTransId="{C2D862F9-9516-4942-9A94-7314023DB9D9}"/>
    <dgm:cxn modelId="{1EFC3ADA-8964-479D-8BD6-F1A4B8CCA05A}" type="presOf" srcId="{4A18FA00-DC4D-4275-962B-D9BDBDB5121D}" destId="{2AB8C3B7-9626-4A2C-B6B5-E3F454216B71}" srcOrd="0" destOrd="1" presId="urn:microsoft.com/office/officeart/2016/7/layout/RepeatingBendingProcessNew"/>
    <dgm:cxn modelId="{907058DA-F2CF-4E2A-98CD-DFE0C2A71146}" type="presOf" srcId="{4F5D67E5-8660-4668-A277-181646179741}" destId="{E4ED10E0-AAE1-4EC0-A6EB-9711C56F04EF}" srcOrd="0" destOrd="0" presId="urn:microsoft.com/office/officeart/2016/7/layout/RepeatingBendingProcessNew"/>
    <dgm:cxn modelId="{196535EB-DABC-4599-B7DE-1FCB347E55C4}" type="presOf" srcId="{D3B0B675-B0FD-4BCE-92AF-5862C481D060}" destId="{F1F809DF-F77B-4625-8DCF-6995604E96D5}" srcOrd="0" destOrd="0" presId="urn:microsoft.com/office/officeart/2016/7/layout/RepeatingBendingProcessNew"/>
    <dgm:cxn modelId="{5CFF1FEC-B290-4AC4-9363-653BE5F74615}" type="presOf" srcId="{19255781-8388-4F0F-A32C-A83B6DFAE7D2}" destId="{47C3D9CE-E849-4658-9700-7DB0A298689B}" srcOrd="1" destOrd="0" presId="urn:microsoft.com/office/officeart/2016/7/layout/RepeatingBendingProcessNew"/>
    <dgm:cxn modelId="{EC13F0EF-0CB8-47D5-BC83-F7CCCE180A12}" type="presOf" srcId="{D88FAA73-3CB1-468D-8C1B-788E10B23F48}" destId="{DEDFBE40-F23E-4688-A474-9F4D55B7B33D}" srcOrd="0" destOrd="2" presId="urn:microsoft.com/office/officeart/2016/7/layout/RepeatingBendingProcessNew"/>
    <dgm:cxn modelId="{AAE64BFD-1129-44BC-89CA-0FE2D48D1A65}" type="presOf" srcId="{FC49E89E-C7BB-45D9-95AC-9A8E4FE54B81}" destId="{4EAEE4F4-ADA2-47BD-BD24-04BD0554DC9C}" srcOrd="0" destOrd="0" presId="urn:microsoft.com/office/officeart/2016/7/layout/RepeatingBendingProcessNew"/>
    <dgm:cxn modelId="{9F3F45FF-AD3E-4F44-B8C5-BA11C5CAD3B4}" type="presOf" srcId="{81D55802-AD04-4946-9639-7667F3906F1D}" destId="{7A80A473-64EC-41D2-9436-E8C675DA25D0}" srcOrd="0" destOrd="0" presId="urn:microsoft.com/office/officeart/2016/7/layout/RepeatingBendingProcessNew"/>
    <dgm:cxn modelId="{06308706-F785-4F13-8A38-4F819F4FFC93}" type="presParOf" srcId="{970D401E-5C6B-4E2E-8AA3-7ABD8E6AD393}" destId="{DEDFBE40-F23E-4688-A474-9F4D55B7B33D}" srcOrd="0" destOrd="0" presId="urn:microsoft.com/office/officeart/2016/7/layout/RepeatingBendingProcessNew"/>
    <dgm:cxn modelId="{2AA69DAA-13D1-4230-A52F-6A6534E42C13}" type="presParOf" srcId="{970D401E-5C6B-4E2E-8AA3-7ABD8E6AD393}" destId="{1E5B95FE-7517-49EB-AA50-00696AE80194}" srcOrd="1" destOrd="0" presId="urn:microsoft.com/office/officeart/2016/7/layout/RepeatingBendingProcessNew"/>
    <dgm:cxn modelId="{08383C6C-E5DF-4421-81F9-E8CDE0BF5A2F}" type="presParOf" srcId="{1E5B95FE-7517-49EB-AA50-00696AE80194}" destId="{BD318678-D818-4223-9435-A762A5B52531}" srcOrd="0" destOrd="0" presId="urn:microsoft.com/office/officeart/2016/7/layout/RepeatingBendingProcessNew"/>
    <dgm:cxn modelId="{D28C8E8B-977A-4EAF-A92D-B0182BFFB18F}" type="presParOf" srcId="{970D401E-5C6B-4E2E-8AA3-7ABD8E6AD393}" destId="{F1F809DF-F77B-4625-8DCF-6995604E96D5}" srcOrd="2" destOrd="0" presId="urn:microsoft.com/office/officeart/2016/7/layout/RepeatingBendingProcessNew"/>
    <dgm:cxn modelId="{64C41DD4-E201-415F-BC33-49B638816289}" type="presParOf" srcId="{970D401E-5C6B-4E2E-8AA3-7ABD8E6AD393}" destId="{C8CA44DD-D3A8-4DA4-A217-165B9322871A}" srcOrd="3" destOrd="0" presId="urn:microsoft.com/office/officeart/2016/7/layout/RepeatingBendingProcessNew"/>
    <dgm:cxn modelId="{A27CCAD5-0BC0-46FB-AB63-000E3A9ADE1C}" type="presParOf" srcId="{C8CA44DD-D3A8-4DA4-A217-165B9322871A}" destId="{29383FF6-F28C-4B8D-90E6-68B7502EF4DB}" srcOrd="0" destOrd="0" presId="urn:microsoft.com/office/officeart/2016/7/layout/RepeatingBendingProcessNew"/>
    <dgm:cxn modelId="{1865D26D-FAD3-42A0-BEE4-72D02D44C646}" type="presParOf" srcId="{970D401E-5C6B-4E2E-8AA3-7ABD8E6AD393}" destId="{7A80A473-64EC-41D2-9436-E8C675DA25D0}" srcOrd="4" destOrd="0" presId="urn:microsoft.com/office/officeart/2016/7/layout/RepeatingBendingProcessNew"/>
    <dgm:cxn modelId="{F7040488-B2B8-45AE-ABE8-AC8035E491A7}" type="presParOf" srcId="{970D401E-5C6B-4E2E-8AA3-7ABD8E6AD393}" destId="{1E1FB987-CF98-4267-BAF1-1546BAB9F092}" srcOrd="5" destOrd="0" presId="urn:microsoft.com/office/officeart/2016/7/layout/RepeatingBendingProcessNew"/>
    <dgm:cxn modelId="{19E50AD0-7AE2-44C0-8767-F8386DD75F6A}" type="presParOf" srcId="{1E1FB987-CF98-4267-BAF1-1546BAB9F092}" destId="{CD02F283-9171-4275-A5B1-ED5B405A8511}" srcOrd="0" destOrd="0" presId="urn:microsoft.com/office/officeart/2016/7/layout/RepeatingBendingProcessNew"/>
    <dgm:cxn modelId="{AEB72FD2-A134-4598-B439-7F6F7BF52C4C}" type="presParOf" srcId="{970D401E-5C6B-4E2E-8AA3-7ABD8E6AD393}" destId="{E4ED10E0-AAE1-4EC0-A6EB-9711C56F04EF}" srcOrd="6" destOrd="0" presId="urn:microsoft.com/office/officeart/2016/7/layout/RepeatingBendingProcessNew"/>
    <dgm:cxn modelId="{45B973A8-EA5D-4ED6-9824-B1D2F8A4B1ED}" type="presParOf" srcId="{970D401E-5C6B-4E2E-8AA3-7ABD8E6AD393}" destId="{AA2BD2B3-892B-484D-9916-E4FDC144DAF2}" srcOrd="7" destOrd="0" presId="urn:microsoft.com/office/officeart/2016/7/layout/RepeatingBendingProcessNew"/>
    <dgm:cxn modelId="{6C042211-4D4F-4A4F-A9AC-A3B2C7D3094C}" type="presParOf" srcId="{AA2BD2B3-892B-484D-9916-E4FDC144DAF2}" destId="{BB1696D0-BD62-441B-A9AA-74498C7B0981}" srcOrd="0" destOrd="0" presId="urn:microsoft.com/office/officeart/2016/7/layout/RepeatingBendingProcessNew"/>
    <dgm:cxn modelId="{ED7166D9-1F01-491C-81EC-AF50DF87B184}" type="presParOf" srcId="{970D401E-5C6B-4E2E-8AA3-7ABD8E6AD393}" destId="{2AB8C3B7-9626-4A2C-B6B5-E3F454216B71}" srcOrd="8" destOrd="0" presId="urn:microsoft.com/office/officeart/2016/7/layout/RepeatingBendingProcessNew"/>
    <dgm:cxn modelId="{D463D9DE-CA7C-46F3-89D0-E57D08CFFC1F}" type="presParOf" srcId="{970D401E-5C6B-4E2E-8AA3-7ABD8E6AD393}" destId="{057736FE-B42C-436D-A95F-22017C6E4DB6}" srcOrd="9" destOrd="0" presId="urn:microsoft.com/office/officeart/2016/7/layout/RepeatingBendingProcessNew"/>
    <dgm:cxn modelId="{BBA12276-D211-4992-94A7-2F8F1F8BDD65}" type="presParOf" srcId="{057736FE-B42C-436D-A95F-22017C6E4DB6}" destId="{47C3D9CE-E849-4658-9700-7DB0A298689B}" srcOrd="0" destOrd="0" presId="urn:microsoft.com/office/officeart/2016/7/layout/RepeatingBendingProcessNew"/>
    <dgm:cxn modelId="{1115D26F-0C53-4E48-993C-090709157158}" type="presParOf" srcId="{970D401E-5C6B-4E2E-8AA3-7ABD8E6AD393}" destId="{4EAEE4F4-ADA2-47BD-BD24-04BD0554DC9C}"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6E073C-CDA2-4E3E-AD10-B938C7FF9232}"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2CEAC684-BB11-4777-8749-F4189A05CB8F}">
      <dgm:prSet/>
      <dgm:spPr/>
      <dgm:t>
        <a:bodyPr/>
        <a:lstStyle/>
        <a:p>
          <a:r>
            <a:rPr lang="en-GB"/>
            <a:t>Step 1 – Know your content</a:t>
          </a:r>
          <a:endParaRPr lang="en-US"/>
        </a:p>
      </dgm:t>
    </dgm:pt>
    <dgm:pt modelId="{A3A965F6-63DD-4C8B-B1F1-77955B8A91AD}" type="parTrans" cxnId="{B2F68003-EFD7-4CEE-9655-0E0ECE66CFB4}">
      <dgm:prSet/>
      <dgm:spPr/>
      <dgm:t>
        <a:bodyPr/>
        <a:lstStyle/>
        <a:p>
          <a:endParaRPr lang="en-US"/>
        </a:p>
      </dgm:t>
    </dgm:pt>
    <dgm:pt modelId="{A861C934-B490-431C-8EA4-D26EB79BC980}" type="sibTrans" cxnId="{B2F68003-EFD7-4CEE-9655-0E0ECE66CFB4}">
      <dgm:prSet/>
      <dgm:spPr/>
      <dgm:t>
        <a:bodyPr/>
        <a:lstStyle/>
        <a:p>
          <a:endParaRPr lang="en-US"/>
        </a:p>
      </dgm:t>
    </dgm:pt>
    <dgm:pt modelId="{40BF4E1D-7948-438F-A90F-8CACBAA48F4E}">
      <dgm:prSet/>
      <dgm:spPr/>
      <dgm:t>
        <a:bodyPr/>
        <a:lstStyle/>
        <a:p>
          <a:r>
            <a:rPr lang="en-GB"/>
            <a:t>Step 2 - Ready your equipment</a:t>
          </a:r>
          <a:endParaRPr lang="en-US"/>
        </a:p>
      </dgm:t>
    </dgm:pt>
    <dgm:pt modelId="{48A9F424-597C-4B34-85DF-E6A15F6BAACD}" type="parTrans" cxnId="{EBDEB26A-4BB9-41D2-85DE-C5B0FA24CF86}">
      <dgm:prSet/>
      <dgm:spPr/>
      <dgm:t>
        <a:bodyPr/>
        <a:lstStyle/>
        <a:p>
          <a:endParaRPr lang="en-US"/>
        </a:p>
      </dgm:t>
    </dgm:pt>
    <dgm:pt modelId="{AE25336E-F5C4-41C6-B1F6-975372BDA11D}" type="sibTrans" cxnId="{EBDEB26A-4BB9-41D2-85DE-C5B0FA24CF86}">
      <dgm:prSet/>
      <dgm:spPr/>
      <dgm:t>
        <a:bodyPr/>
        <a:lstStyle/>
        <a:p>
          <a:endParaRPr lang="en-US"/>
        </a:p>
      </dgm:t>
    </dgm:pt>
    <dgm:pt modelId="{8C3D3782-345D-4698-9DC8-1D3F93394C26}">
      <dgm:prSet/>
      <dgm:spPr/>
      <dgm:t>
        <a:bodyPr/>
        <a:lstStyle/>
        <a:p>
          <a:r>
            <a:rPr lang="en-GB" dirty="0"/>
            <a:t>Step 3 - Set your timetable but be flexible</a:t>
          </a:r>
          <a:endParaRPr lang="en-US" dirty="0"/>
        </a:p>
      </dgm:t>
    </dgm:pt>
    <dgm:pt modelId="{D8B81934-59DF-4D28-9786-2DF0A5F89B87}" type="parTrans" cxnId="{614A580A-EE56-4624-9256-D932BDBC0B3F}">
      <dgm:prSet/>
      <dgm:spPr/>
      <dgm:t>
        <a:bodyPr/>
        <a:lstStyle/>
        <a:p>
          <a:endParaRPr lang="en-US"/>
        </a:p>
      </dgm:t>
    </dgm:pt>
    <dgm:pt modelId="{D8DBCAA6-C60A-4D9B-9200-35296D5E9F98}" type="sibTrans" cxnId="{614A580A-EE56-4624-9256-D932BDBC0B3F}">
      <dgm:prSet/>
      <dgm:spPr/>
      <dgm:t>
        <a:bodyPr/>
        <a:lstStyle/>
        <a:p>
          <a:endParaRPr lang="en-US"/>
        </a:p>
      </dgm:t>
    </dgm:pt>
    <dgm:pt modelId="{E89F40F6-2B3E-4A0B-B303-DF59DE4D7689}">
      <dgm:prSet/>
      <dgm:spPr/>
      <dgm:t>
        <a:bodyPr/>
        <a:lstStyle/>
        <a:p>
          <a:r>
            <a:rPr lang="en-GB"/>
            <a:t>Step 4 - Remember what it is about. It’s a celebration.</a:t>
          </a:r>
          <a:endParaRPr lang="en-US"/>
        </a:p>
      </dgm:t>
    </dgm:pt>
    <dgm:pt modelId="{45563C67-A221-44C2-8CAE-1A6F720BA3ED}" type="parTrans" cxnId="{06E44CB4-CF7A-48EB-9017-C500D2558519}">
      <dgm:prSet/>
      <dgm:spPr/>
      <dgm:t>
        <a:bodyPr/>
        <a:lstStyle/>
        <a:p>
          <a:endParaRPr lang="en-US"/>
        </a:p>
      </dgm:t>
    </dgm:pt>
    <dgm:pt modelId="{0523E756-67A8-4C96-972E-0F80B3ACA444}" type="sibTrans" cxnId="{06E44CB4-CF7A-48EB-9017-C500D2558519}">
      <dgm:prSet/>
      <dgm:spPr/>
      <dgm:t>
        <a:bodyPr/>
        <a:lstStyle/>
        <a:p>
          <a:endParaRPr lang="en-US"/>
        </a:p>
      </dgm:t>
    </dgm:pt>
    <dgm:pt modelId="{AD8DF01D-D869-4429-818F-536BE04CCD66}">
      <dgm:prSet/>
      <dgm:spPr/>
      <dgm:t>
        <a:bodyPr/>
        <a:lstStyle/>
        <a:p>
          <a:r>
            <a:rPr lang="en-GB" dirty="0"/>
            <a:t>The European School Sport Day (ESSD) is a school day dedicated to having fun, playing together and promoting physical activity and health for everyone.</a:t>
          </a:r>
          <a:endParaRPr lang="en-US" dirty="0"/>
        </a:p>
      </dgm:t>
    </dgm:pt>
    <dgm:pt modelId="{0FD39B1D-F8BE-4F63-B5A0-8D0E32F4C4F9}" type="parTrans" cxnId="{1C5AB4E7-5976-4DE0-8D30-08342D2F807D}">
      <dgm:prSet/>
      <dgm:spPr/>
      <dgm:t>
        <a:bodyPr/>
        <a:lstStyle/>
        <a:p>
          <a:endParaRPr lang="en-US"/>
        </a:p>
      </dgm:t>
    </dgm:pt>
    <dgm:pt modelId="{B62BFA19-0DE4-4332-B94E-A8B4B3FEAA8B}" type="sibTrans" cxnId="{1C5AB4E7-5976-4DE0-8D30-08342D2F807D}">
      <dgm:prSet/>
      <dgm:spPr/>
      <dgm:t>
        <a:bodyPr/>
        <a:lstStyle/>
        <a:p>
          <a:endParaRPr lang="en-US"/>
        </a:p>
      </dgm:t>
    </dgm:pt>
    <dgm:pt modelId="{3C3675F3-B391-4DD6-A496-0DDE460E3E65}" type="pres">
      <dgm:prSet presAssocID="{896E073C-CDA2-4E3E-AD10-B938C7FF9232}" presName="outerComposite" presStyleCnt="0">
        <dgm:presLayoutVars>
          <dgm:chMax val="5"/>
          <dgm:dir/>
          <dgm:resizeHandles val="exact"/>
        </dgm:presLayoutVars>
      </dgm:prSet>
      <dgm:spPr/>
    </dgm:pt>
    <dgm:pt modelId="{0B99E0AB-7846-42D7-93B5-3397F785231B}" type="pres">
      <dgm:prSet presAssocID="{896E073C-CDA2-4E3E-AD10-B938C7FF9232}" presName="dummyMaxCanvas" presStyleCnt="0">
        <dgm:presLayoutVars/>
      </dgm:prSet>
      <dgm:spPr/>
    </dgm:pt>
    <dgm:pt modelId="{BFBBADAF-1E7F-40D4-BEEF-5827C10908AE}" type="pres">
      <dgm:prSet presAssocID="{896E073C-CDA2-4E3E-AD10-B938C7FF9232}" presName="FiveNodes_1" presStyleLbl="node1" presStyleIdx="0" presStyleCnt="5">
        <dgm:presLayoutVars>
          <dgm:bulletEnabled val="1"/>
        </dgm:presLayoutVars>
      </dgm:prSet>
      <dgm:spPr/>
    </dgm:pt>
    <dgm:pt modelId="{B4E6CC13-28F1-422F-8082-18A3CF50D6EF}" type="pres">
      <dgm:prSet presAssocID="{896E073C-CDA2-4E3E-AD10-B938C7FF9232}" presName="FiveNodes_2" presStyleLbl="node1" presStyleIdx="1" presStyleCnt="5">
        <dgm:presLayoutVars>
          <dgm:bulletEnabled val="1"/>
        </dgm:presLayoutVars>
      </dgm:prSet>
      <dgm:spPr/>
    </dgm:pt>
    <dgm:pt modelId="{0D1FC81F-472F-4B6A-897A-EA6B45E733CF}" type="pres">
      <dgm:prSet presAssocID="{896E073C-CDA2-4E3E-AD10-B938C7FF9232}" presName="FiveNodes_3" presStyleLbl="node1" presStyleIdx="2" presStyleCnt="5">
        <dgm:presLayoutVars>
          <dgm:bulletEnabled val="1"/>
        </dgm:presLayoutVars>
      </dgm:prSet>
      <dgm:spPr/>
    </dgm:pt>
    <dgm:pt modelId="{77AAA9E2-0099-4D51-9331-338DBFD56104}" type="pres">
      <dgm:prSet presAssocID="{896E073C-CDA2-4E3E-AD10-B938C7FF9232}" presName="FiveNodes_4" presStyleLbl="node1" presStyleIdx="3" presStyleCnt="5">
        <dgm:presLayoutVars>
          <dgm:bulletEnabled val="1"/>
        </dgm:presLayoutVars>
      </dgm:prSet>
      <dgm:spPr/>
    </dgm:pt>
    <dgm:pt modelId="{626B1085-BF11-4C94-9387-B6F36DA65AB1}" type="pres">
      <dgm:prSet presAssocID="{896E073C-CDA2-4E3E-AD10-B938C7FF9232}" presName="FiveNodes_5" presStyleLbl="node1" presStyleIdx="4" presStyleCnt="5">
        <dgm:presLayoutVars>
          <dgm:bulletEnabled val="1"/>
        </dgm:presLayoutVars>
      </dgm:prSet>
      <dgm:spPr/>
    </dgm:pt>
    <dgm:pt modelId="{A3198D7A-CF50-4B3B-84EB-8929A21420CB}" type="pres">
      <dgm:prSet presAssocID="{896E073C-CDA2-4E3E-AD10-B938C7FF9232}" presName="FiveConn_1-2" presStyleLbl="fgAccFollowNode1" presStyleIdx="0" presStyleCnt="4">
        <dgm:presLayoutVars>
          <dgm:bulletEnabled val="1"/>
        </dgm:presLayoutVars>
      </dgm:prSet>
      <dgm:spPr/>
    </dgm:pt>
    <dgm:pt modelId="{A086E9AC-AE7D-4A2E-8B21-DC9DFAD6DA7A}" type="pres">
      <dgm:prSet presAssocID="{896E073C-CDA2-4E3E-AD10-B938C7FF9232}" presName="FiveConn_2-3" presStyleLbl="fgAccFollowNode1" presStyleIdx="1" presStyleCnt="4">
        <dgm:presLayoutVars>
          <dgm:bulletEnabled val="1"/>
        </dgm:presLayoutVars>
      </dgm:prSet>
      <dgm:spPr/>
    </dgm:pt>
    <dgm:pt modelId="{81274AE3-69A2-4CBA-AC34-8F16C9180D21}" type="pres">
      <dgm:prSet presAssocID="{896E073C-CDA2-4E3E-AD10-B938C7FF9232}" presName="FiveConn_3-4" presStyleLbl="fgAccFollowNode1" presStyleIdx="2" presStyleCnt="4">
        <dgm:presLayoutVars>
          <dgm:bulletEnabled val="1"/>
        </dgm:presLayoutVars>
      </dgm:prSet>
      <dgm:spPr/>
    </dgm:pt>
    <dgm:pt modelId="{27FB9882-10EF-44AD-8270-649E967E6DAC}" type="pres">
      <dgm:prSet presAssocID="{896E073C-CDA2-4E3E-AD10-B938C7FF9232}" presName="FiveConn_4-5" presStyleLbl="fgAccFollowNode1" presStyleIdx="3" presStyleCnt="4">
        <dgm:presLayoutVars>
          <dgm:bulletEnabled val="1"/>
        </dgm:presLayoutVars>
      </dgm:prSet>
      <dgm:spPr/>
    </dgm:pt>
    <dgm:pt modelId="{845586AD-46CB-42E3-A94C-363A80E31CFD}" type="pres">
      <dgm:prSet presAssocID="{896E073C-CDA2-4E3E-AD10-B938C7FF9232}" presName="FiveNodes_1_text" presStyleLbl="node1" presStyleIdx="4" presStyleCnt="5">
        <dgm:presLayoutVars>
          <dgm:bulletEnabled val="1"/>
        </dgm:presLayoutVars>
      </dgm:prSet>
      <dgm:spPr/>
    </dgm:pt>
    <dgm:pt modelId="{F5F2CB54-14D3-491D-9669-3C7EFEDDB3E0}" type="pres">
      <dgm:prSet presAssocID="{896E073C-CDA2-4E3E-AD10-B938C7FF9232}" presName="FiveNodes_2_text" presStyleLbl="node1" presStyleIdx="4" presStyleCnt="5">
        <dgm:presLayoutVars>
          <dgm:bulletEnabled val="1"/>
        </dgm:presLayoutVars>
      </dgm:prSet>
      <dgm:spPr/>
    </dgm:pt>
    <dgm:pt modelId="{4FDD6BA4-018D-47EF-BFAB-C2BC8495EDD7}" type="pres">
      <dgm:prSet presAssocID="{896E073C-CDA2-4E3E-AD10-B938C7FF9232}" presName="FiveNodes_3_text" presStyleLbl="node1" presStyleIdx="4" presStyleCnt="5">
        <dgm:presLayoutVars>
          <dgm:bulletEnabled val="1"/>
        </dgm:presLayoutVars>
      </dgm:prSet>
      <dgm:spPr/>
    </dgm:pt>
    <dgm:pt modelId="{E5E9704B-9F87-4319-953A-150B4C727B9D}" type="pres">
      <dgm:prSet presAssocID="{896E073C-CDA2-4E3E-AD10-B938C7FF9232}" presName="FiveNodes_4_text" presStyleLbl="node1" presStyleIdx="4" presStyleCnt="5">
        <dgm:presLayoutVars>
          <dgm:bulletEnabled val="1"/>
        </dgm:presLayoutVars>
      </dgm:prSet>
      <dgm:spPr/>
    </dgm:pt>
    <dgm:pt modelId="{CB3D8F47-D252-4FF4-8709-39082D7D3E7B}" type="pres">
      <dgm:prSet presAssocID="{896E073C-CDA2-4E3E-AD10-B938C7FF9232}" presName="FiveNodes_5_text" presStyleLbl="node1" presStyleIdx="4" presStyleCnt="5">
        <dgm:presLayoutVars>
          <dgm:bulletEnabled val="1"/>
        </dgm:presLayoutVars>
      </dgm:prSet>
      <dgm:spPr/>
    </dgm:pt>
  </dgm:ptLst>
  <dgm:cxnLst>
    <dgm:cxn modelId="{B2F68003-EFD7-4CEE-9655-0E0ECE66CFB4}" srcId="{896E073C-CDA2-4E3E-AD10-B938C7FF9232}" destId="{2CEAC684-BB11-4777-8749-F4189A05CB8F}" srcOrd="0" destOrd="0" parTransId="{A3A965F6-63DD-4C8B-B1F1-77955B8A91AD}" sibTransId="{A861C934-B490-431C-8EA4-D26EB79BC980}"/>
    <dgm:cxn modelId="{614A580A-EE56-4624-9256-D932BDBC0B3F}" srcId="{896E073C-CDA2-4E3E-AD10-B938C7FF9232}" destId="{8C3D3782-345D-4698-9DC8-1D3F93394C26}" srcOrd="2" destOrd="0" parTransId="{D8B81934-59DF-4D28-9786-2DF0A5F89B87}" sibTransId="{D8DBCAA6-C60A-4D9B-9200-35296D5E9F98}"/>
    <dgm:cxn modelId="{0725961E-0E87-4520-8EA2-A27D07BE5EF7}" type="presOf" srcId="{A861C934-B490-431C-8EA4-D26EB79BC980}" destId="{A3198D7A-CF50-4B3B-84EB-8929A21420CB}" srcOrd="0" destOrd="0" presId="urn:microsoft.com/office/officeart/2005/8/layout/vProcess5"/>
    <dgm:cxn modelId="{34D25825-CABA-416F-A4D8-1B4B650B8C5C}" type="presOf" srcId="{40BF4E1D-7948-438F-A90F-8CACBAA48F4E}" destId="{B4E6CC13-28F1-422F-8082-18A3CF50D6EF}" srcOrd="0" destOrd="0" presId="urn:microsoft.com/office/officeart/2005/8/layout/vProcess5"/>
    <dgm:cxn modelId="{6F474B26-B506-4C2F-8E9C-DE1AF26E902A}" type="presOf" srcId="{AD8DF01D-D869-4429-818F-536BE04CCD66}" destId="{626B1085-BF11-4C94-9387-B6F36DA65AB1}" srcOrd="0" destOrd="0" presId="urn:microsoft.com/office/officeart/2005/8/layout/vProcess5"/>
    <dgm:cxn modelId="{36D8464A-E62E-41A5-8142-C344097B04C5}" type="presOf" srcId="{AD8DF01D-D869-4429-818F-536BE04CCD66}" destId="{CB3D8F47-D252-4FF4-8709-39082D7D3E7B}" srcOrd="1" destOrd="0" presId="urn:microsoft.com/office/officeart/2005/8/layout/vProcess5"/>
    <dgm:cxn modelId="{DAFAEA5E-14CB-4926-BAD1-101EC98BD70F}" type="presOf" srcId="{D8DBCAA6-C60A-4D9B-9200-35296D5E9F98}" destId="{81274AE3-69A2-4CBA-AC34-8F16C9180D21}" srcOrd="0" destOrd="0" presId="urn:microsoft.com/office/officeart/2005/8/layout/vProcess5"/>
    <dgm:cxn modelId="{14BC3762-C535-40E5-9BC1-2E0D5DEA568F}" type="presOf" srcId="{E89F40F6-2B3E-4A0B-B303-DF59DE4D7689}" destId="{E5E9704B-9F87-4319-953A-150B4C727B9D}" srcOrd="1" destOrd="0" presId="urn:microsoft.com/office/officeart/2005/8/layout/vProcess5"/>
    <dgm:cxn modelId="{7BC9AA69-2E32-4E2B-85A6-45D6EC917F87}" type="presOf" srcId="{8C3D3782-345D-4698-9DC8-1D3F93394C26}" destId="{4FDD6BA4-018D-47EF-BFAB-C2BC8495EDD7}" srcOrd="1" destOrd="0" presId="urn:microsoft.com/office/officeart/2005/8/layout/vProcess5"/>
    <dgm:cxn modelId="{EBDEB26A-4BB9-41D2-85DE-C5B0FA24CF86}" srcId="{896E073C-CDA2-4E3E-AD10-B938C7FF9232}" destId="{40BF4E1D-7948-438F-A90F-8CACBAA48F4E}" srcOrd="1" destOrd="0" parTransId="{48A9F424-597C-4B34-85DF-E6A15F6BAACD}" sibTransId="{AE25336E-F5C4-41C6-B1F6-975372BDA11D}"/>
    <dgm:cxn modelId="{DFC2AF82-427D-4FA9-AE93-BB17373D55D0}" type="presOf" srcId="{40BF4E1D-7948-438F-A90F-8CACBAA48F4E}" destId="{F5F2CB54-14D3-491D-9669-3C7EFEDDB3E0}" srcOrd="1" destOrd="0" presId="urn:microsoft.com/office/officeart/2005/8/layout/vProcess5"/>
    <dgm:cxn modelId="{263EF998-8E13-4672-B74A-F8D8642D9F3E}" type="presOf" srcId="{AE25336E-F5C4-41C6-B1F6-975372BDA11D}" destId="{A086E9AC-AE7D-4A2E-8B21-DC9DFAD6DA7A}" srcOrd="0" destOrd="0" presId="urn:microsoft.com/office/officeart/2005/8/layout/vProcess5"/>
    <dgm:cxn modelId="{06E44CB4-CF7A-48EB-9017-C500D2558519}" srcId="{896E073C-CDA2-4E3E-AD10-B938C7FF9232}" destId="{E89F40F6-2B3E-4A0B-B303-DF59DE4D7689}" srcOrd="3" destOrd="0" parTransId="{45563C67-A221-44C2-8CAE-1A6F720BA3ED}" sibTransId="{0523E756-67A8-4C96-972E-0F80B3ACA444}"/>
    <dgm:cxn modelId="{DF0B40BB-6010-4F8B-9BEF-4D57E4620136}" type="presOf" srcId="{0523E756-67A8-4C96-972E-0F80B3ACA444}" destId="{27FB9882-10EF-44AD-8270-649E967E6DAC}" srcOrd="0" destOrd="0" presId="urn:microsoft.com/office/officeart/2005/8/layout/vProcess5"/>
    <dgm:cxn modelId="{0E29AFC5-2059-4635-ADED-D28B63296CD3}" type="presOf" srcId="{8C3D3782-345D-4698-9DC8-1D3F93394C26}" destId="{0D1FC81F-472F-4B6A-897A-EA6B45E733CF}" srcOrd="0" destOrd="0" presId="urn:microsoft.com/office/officeart/2005/8/layout/vProcess5"/>
    <dgm:cxn modelId="{C6C0F5E0-53F7-4EA5-AB19-4284342468A8}" type="presOf" srcId="{2CEAC684-BB11-4777-8749-F4189A05CB8F}" destId="{845586AD-46CB-42E3-A94C-363A80E31CFD}" srcOrd="1" destOrd="0" presId="urn:microsoft.com/office/officeart/2005/8/layout/vProcess5"/>
    <dgm:cxn modelId="{3C8A73E5-7EB3-4B01-9094-98EACC509704}" type="presOf" srcId="{896E073C-CDA2-4E3E-AD10-B938C7FF9232}" destId="{3C3675F3-B391-4DD6-A496-0DDE460E3E65}" srcOrd="0" destOrd="0" presId="urn:microsoft.com/office/officeart/2005/8/layout/vProcess5"/>
    <dgm:cxn modelId="{1C5AB4E7-5976-4DE0-8D30-08342D2F807D}" srcId="{896E073C-CDA2-4E3E-AD10-B938C7FF9232}" destId="{AD8DF01D-D869-4429-818F-536BE04CCD66}" srcOrd="4" destOrd="0" parTransId="{0FD39B1D-F8BE-4F63-B5A0-8D0E32F4C4F9}" sibTransId="{B62BFA19-0DE4-4332-B94E-A8B4B3FEAA8B}"/>
    <dgm:cxn modelId="{98FE04E9-2021-49D8-B622-5E6B25CBCC6E}" type="presOf" srcId="{E89F40F6-2B3E-4A0B-B303-DF59DE4D7689}" destId="{77AAA9E2-0099-4D51-9331-338DBFD56104}" srcOrd="0" destOrd="0" presId="urn:microsoft.com/office/officeart/2005/8/layout/vProcess5"/>
    <dgm:cxn modelId="{4248E4F4-4C42-40C6-9621-1DC95AA38024}" type="presOf" srcId="{2CEAC684-BB11-4777-8749-F4189A05CB8F}" destId="{BFBBADAF-1E7F-40D4-BEEF-5827C10908AE}" srcOrd="0" destOrd="0" presId="urn:microsoft.com/office/officeart/2005/8/layout/vProcess5"/>
    <dgm:cxn modelId="{0ECD0F69-ADB1-41FA-9E1D-8570FE414FA3}" type="presParOf" srcId="{3C3675F3-B391-4DD6-A496-0DDE460E3E65}" destId="{0B99E0AB-7846-42D7-93B5-3397F785231B}" srcOrd="0" destOrd="0" presId="urn:microsoft.com/office/officeart/2005/8/layout/vProcess5"/>
    <dgm:cxn modelId="{9D5FA042-D900-4861-9A66-D1C18F746AA3}" type="presParOf" srcId="{3C3675F3-B391-4DD6-A496-0DDE460E3E65}" destId="{BFBBADAF-1E7F-40D4-BEEF-5827C10908AE}" srcOrd="1" destOrd="0" presId="urn:microsoft.com/office/officeart/2005/8/layout/vProcess5"/>
    <dgm:cxn modelId="{F6F7F001-0C4E-467A-819F-71EAEF1CD15F}" type="presParOf" srcId="{3C3675F3-B391-4DD6-A496-0DDE460E3E65}" destId="{B4E6CC13-28F1-422F-8082-18A3CF50D6EF}" srcOrd="2" destOrd="0" presId="urn:microsoft.com/office/officeart/2005/8/layout/vProcess5"/>
    <dgm:cxn modelId="{BEF6BDC1-A7CC-4694-BC01-898C7EF8FDB8}" type="presParOf" srcId="{3C3675F3-B391-4DD6-A496-0DDE460E3E65}" destId="{0D1FC81F-472F-4B6A-897A-EA6B45E733CF}" srcOrd="3" destOrd="0" presId="urn:microsoft.com/office/officeart/2005/8/layout/vProcess5"/>
    <dgm:cxn modelId="{7FC8D95F-8790-4ACA-9638-7E0F013C296A}" type="presParOf" srcId="{3C3675F3-B391-4DD6-A496-0DDE460E3E65}" destId="{77AAA9E2-0099-4D51-9331-338DBFD56104}" srcOrd="4" destOrd="0" presId="urn:microsoft.com/office/officeart/2005/8/layout/vProcess5"/>
    <dgm:cxn modelId="{E80B9517-1F34-4960-A2CC-7638D49B32F3}" type="presParOf" srcId="{3C3675F3-B391-4DD6-A496-0DDE460E3E65}" destId="{626B1085-BF11-4C94-9387-B6F36DA65AB1}" srcOrd="5" destOrd="0" presId="urn:microsoft.com/office/officeart/2005/8/layout/vProcess5"/>
    <dgm:cxn modelId="{7D93ED0D-B94B-4111-AAF0-ECA37E872C82}" type="presParOf" srcId="{3C3675F3-B391-4DD6-A496-0DDE460E3E65}" destId="{A3198D7A-CF50-4B3B-84EB-8929A21420CB}" srcOrd="6" destOrd="0" presId="urn:microsoft.com/office/officeart/2005/8/layout/vProcess5"/>
    <dgm:cxn modelId="{658D8226-A0D5-4E05-B098-28AA94F284E4}" type="presParOf" srcId="{3C3675F3-B391-4DD6-A496-0DDE460E3E65}" destId="{A086E9AC-AE7D-4A2E-8B21-DC9DFAD6DA7A}" srcOrd="7" destOrd="0" presId="urn:microsoft.com/office/officeart/2005/8/layout/vProcess5"/>
    <dgm:cxn modelId="{A3D1F635-369E-44FA-9D4E-93C139275A91}" type="presParOf" srcId="{3C3675F3-B391-4DD6-A496-0DDE460E3E65}" destId="{81274AE3-69A2-4CBA-AC34-8F16C9180D21}" srcOrd="8" destOrd="0" presId="urn:microsoft.com/office/officeart/2005/8/layout/vProcess5"/>
    <dgm:cxn modelId="{B993ADBA-E721-4BCD-96D0-C0FB2D0C8F40}" type="presParOf" srcId="{3C3675F3-B391-4DD6-A496-0DDE460E3E65}" destId="{27FB9882-10EF-44AD-8270-649E967E6DAC}" srcOrd="9" destOrd="0" presId="urn:microsoft.com/office/officeart/2005/8/layout/vProcess5"/>
    <dgm:cxn modelId="{AFCBAB4C-CFEC-458B-B55F-E9A96DF20008}" type="presParOf" srcId="{3C3675F3-B391-4DD6-A496-0DDE460E3E65}" destId="{845586AD-46CB-42E3-A94C-363A80E31CFD}" srcOrd="10" destOrd="0" presId="urn:microsoft.com/office/officeart/2005/8/layout/vProcess5"/>
    <dgm:cxn modelId="{0E7481D0-20C6-489A-90D4-69D6B6A8E17B}" type="presParOf" srcId="{3C3675F3-B391-4DD6-A496-0DDE460E3E65}" destId="{F5F2CB54-14D3-491D-9669-3C7EFEDDB3E0}" srcOrd="11" destOrd="0" presId="urn:microsoft.com/office/officeart/2005/8/layout/vProcess5"/>
    <dgm:cxn modelId="{41B2F488-7D47-4FDB-8A47-917D4E1178B4}" type="presParOf" srcId="{3C3675F3-B391-4DD6-A496-0DDE460E3E65}" destId="{4FDD6BA4-018D-47EF-BFAB-C2BC8495EDD7}" srcOrd="12" destOrd="0" presId="urn:microsoft.com/office/officeart/2005/8/layout/vProcess5"/>
    <dgm:cxn modelId="{CBB7CDFC-7221-422F-900C-ECE1DBB33706}" type="presParOf" srcId="{3C3675F3-B391-4DD6-A496-0DDE460E3E65}" destId="{E5E9704B-9F87-4319-953A-150B4C727B9D}" srcOrd="13" destOrd="0" presId="urn:microsoft.com/office/officeart/2005/8/layout/vProcess5"/>
    <dgm:cxn modelId="{8511B303-40C4-4554-ABB4-4A9ACAA8BAF3}" type="presParOf" srcId="{3C3675F3-B391-4DD6-A496-0DDE460E3E65}" destId="{CB3D8F47-D252-4FF4-8709-39082D7D3E7B}"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E46635-D839-442A-B779-5E3E91DDFDC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030C847-4D43-4D40-9CBD-56EA46A43D30}">
      <dgm:prSet/>
      <dgm:spPr/>
      <dgm:t>
        <a:bodyPr/>
        <a:lstStyle/>
        <a:p>
          <a:r>
            <a:rPr lang="en-GB" dirty="0"/>
            <a:t>Download your School/Class Certificate </a:t>
          </a:r>
          <a:r>
            <a:rPr lang="en-GB" dirty="0">
              <a:hlinkClick xmlns:r="http://schemas.openxmlformats.org/officeDocument/2006/relationships" r:id="rId1"/>
            </a:rPr>
            <a:t>https://www.satpe.co.uk/celebration-of-essd/</a:t>
          </a:r>
          <a:endParaRPr lang="en-US" dirty="0"/>
        </a:p>
      </dgm:t>
    </dgm:pt>
    <dgm:pt modelId="{E6782E5C-2A38-45ED-84FB-C4DC95FEA552}" type="parTrans" cxnId="{62703FB7-1A9A-4D78-9E04-4574F8BF0D1E}">
      <dgm:prSet/>
      <dgm:spPr/>
      <dgm:t>
        <a:bodyPr/>
        <a:lstStyle/>
        <a:p>
          <a:endParaRPr lang="en-US"/>
        </a:p>
      </dgm:t>
    </dgm:pt>
    <dgm:pt modelId="{ABF52473-84AE-49FD-9770-98C6BB6BC34C}" type="sibTrans" cxnId="{62703FB7-1A9A-4D78-9E04-4574F8BF0D1E}">
      <dgm:prSet/>
      <dgm:spPr/>
      <dgm:t>
        <a:bodyPr/>
        <a:lstStyle/>
        <a:p>
          <a:endParaRPr lang="en-US"/>
        </a:p>
      </dgm:t>
    </dgm:pt>
    <dgm:pt modelId="{1E8CFBB2-6CBB-4369-A194-17CC15703C3C}">
      <dgm:prSet/>
      <dgm:spPr/>
      <dgm:t>
        <a:bodyPr/>
        <a:lstStyle/>
        <a:p>
          <a:r>
            <a:rPr lang="en-GB" dirty="0"/>
            <a:t>Twitter @SATPE @sportscotland @EdScotland </a:t>
          </a:r>
        </a:p>
        <a:p>
          <a:r>
            <a:rPr lang="en-GB" dirty="0"/>
            <a:t> Please tag us in your Tweets! We would love to share in your success</a:t>
          </a:r>
          <a:endParaRPr lang="en-US" dirty="0"/>
        </a:p>
      </dgm:t>
    </dgm:pt>
    <dgm:pt modelId="{F82BD6E2-5C29-4F7D-9689-872731E966F1}" type="parTrans" cxnId="{24468EF4-C68C-49E6-A3B2-3C04A3FDD585}">
      <dgm:prSet/>
      <dgm:spPr/>
      <dgm:t>
        <a:bodyPr/>
        <a:lstStyle/>
        <a:p>
          <a:endParaRPr lang="en-US"/>
        </a:p>
      </dgm:t>
    </dgm:pt>
    <dgm:pt modelId="{3E2F480E-5396-4E90-BEAB-56CE7E7A19A9}" type="sibTrans" cxnId="{24468EF4-C68C-49E6-A3B2-3C04A3FDD585}">
      <dgm:prSet/>
      <dgm:spPr/>
      <dgm:t>
        <a:bodyPr/>
        <a:lstStyle/>
        <a:p>
          <a:endParaRPr lang="en-US"/>
        </a:p>
      </dgm:t>
    </dgm:pt>
    <dgm:pt modelId="{E93155E0-2B21-42CC-B34F-42E0B9731012}">
      <dgm:prSet/>
      <dgm:spPr/>
      <dgm:t>
        <a:bodyPr/>
        <a:lstStyle/>
        <a:p>
          <a:r>
            <a:rPr lang="en-GB" dirty="0"/>
            <a:t>Showbie</a:t>
          </a:r>
        </a:p>
        <a:p>
          <a:r>
            <a:rPr lang="en-GB" dirty="0"/>
            <a:t>Seesaw</a:t>
          </a:r>
          <a:endParaRPr lang="en-US" dirty="0"/>
        </a:p>
      </dgm:t>
    </dgm:pt>
    <dgm:pt modelId="{81203769-D4D9-415B-B7AF-67455B66E10D}" type="parTrans" cxnId="{58DFCBDC-65BC-4C8D-B4DA-07797423E396}">
      <dgm:prSet/>
      <dgm:spPr/>
      <dgm:t>
        <a:bodyPr/>
        <a:lstStyle/>
        <a:p>
          <a:endParaRPr lang="en-US"/>
        </a:p>
      </dgm:t>
    </dgm:pt>
    <dgm:pt modelId="{CB0B447A-315C-4E35-AB3A-2131AD6E5A33}" type="sibTrans" cxnId="{58DFCBDC-65BC-4C8D-B4DA-07797423E396}">
      <dgm:prSet/>
      <dgm:spPr/>
      <dgm:t>
        <a:bodyPr/>
        <a:lstStyle/>
        <a:p>
          <a:endParaRPr lang="en-US"/>
        </a:p>
      </dgm:t>
    </dgm:pt>
    <dgm:pt modelId="{66776C30-4BEC-4693-B80B-A21A167C51A4}">
      <dgm:prSet/>
      <dgm:spPr/>
      <dgm:t>
        <a:bodyPr/>
        <a:lstStyle/>
        <a:p>
          <a:r>
            <a:rPr lang="en-US" dirty="0"/>
            <a:t>School Assembly</a:t>
          </a:r>
        </a:p>
      </dgm:t>
    </dgm:pt>
    <dgm:pt modelId="{9A0C4E1A-1013-4E47-8CC2-9FC31F9DFA53}" type="parTrans" cxnId="{CAB3841B-91A9-466C-A34E-13C89FF498FA}">
      <dgm:prSet/>
      <dgm:spPr/>
      <dgm:t>
        <a:bodyPr/>
        <a:lstStyle/>
        <a:p>
          <a:endParaRPr lang="en-US"/>
        </a:p>
      </dgm:t>
    </dgm:pt>
    <dgm:pt modelId="{7D3E4E25-35AB-4124-82CD-FBF00779D7FA}" type="sibTrans" cxnId="{CAB3841B-91A9-466C-A34E-13C89FF498FA}">
      <dgm:prSet/>
      <dgm:spPr/>
      <dgm:t>
        <a:bodyPr/>
        <a:lstStyle/>
        <a:p>
          <a:endParaRPr lang="en-US"/>
        </a:p>
      </dgm:t>
    </dgm:pt>
    <dgm:pt modelId="{9DF2C5E5-F26C-4014-9D5A-E930139167CA}">
      <dgm:prSet/>
      <dgm:spPr/>
      <dgm:t>
        <a:bodyPr/>
        <a:lstStyle/>
        <a:p>
          <a:r>
            <a:rPr lang="en-GB"/>
            <a:t>School newsletter/school social media channels </a:t>
          </a:r>
          <a:endParaRPr lang="en-US"/>
        </a:p>
      </dgm:t>
    </dgm:pt>
    <dgm:pt modelId="{E7DF62BD-3EAE-42A8-BAFD-63AFF1304F88}" type="parTrans" cxnId="{05A55581-8C68-4B24-9DBE-8DF30A72CC67}">
      <dgm:prSet/>
      <dgm:spPr/>
      <dgm:t>
        <a:bodyPr/>
        <a:lstStyle/>
        <a:p>
          <a:endParaRPr lang="en-US"/>
        </a:p>
      </dgm:t>
    </dgm:pt>
    <dgm:pt modelId="{1F9E38DA-1F08-4216-879F-82B14F7C32EF}" type="sibTrans" cxnId="{05A55581-8C68-4B24-9DBE-8DF30A72CC67}">
      <dgm:prSet/>
      <dgm:spPr/>
      <dgm:t>
        <a:bodyPr/>
        <a:lstStyle/>
        <a:p>
          <a:endParaRPr lang="en-US"/>
        </a:p>
      </dgm:t>
    </dgm:pt>
    <dgm:pt modelId="{6FE016A8-24BD-4D85-8FFA-2279CC7FCBE6}" type="pres">
      <dgm:prSet presAssocID="{96E46635-D839-442A-B779-5E3E91DDFDC1}" presName="diagram" presStyleCnt="0">
        <dgm:presLayoutVars>
          <dgm:dir/>
          <dgm:resizeHandles val="exact"/>
        </dgm:presLayoutVars>
      </dgm:prSet>
      <dgm:spPr/>
    </dgm:pt>
    <dgm:pt modelId="{BED07D4B-7F80-450B-AD38-10A2925820F5}" type="pres">
      <dgm:prSet presAssocID="{F030C847-4D43-4D40-9CBD-56EA46A43D30}" presName="node" presStyleLbl="node1" presStyleIdx="0" presStyleCnt="5">
        <dgm:presLayoutVars>
          <dgm:bulletEnabled val="1"/>
        </dgm:presLayoutVars>
      </dgm:prSet>
      <dgm:spPr/>
    </dgm:pt>
    <dgm:pt modelId="{C842CC74-A176-48DA-9C5B-C242FF1BE7AD}" type="pres">
      <dgm:prSet presAssocID="{ABF52473-84AE-49FD-9770-98C6BB6BC34C}" presName="sibTrans" presStyleCnt="0"/>
      <dgm:spPr/>
    </dgm:pt>
    <dgm:pt modelId="{5BF192DF-DA0C-4859-AC7B-BB0FA8C5E2CB}" type="pres">
      <dgm:prSet presAssocID="{1E8CFBB2-6CBB-4369-A194-17CC15703C3C}" presName="node" presStyleLbl="node1" presStyleIdx="1" presStyleCnt="5">
        <dgm:presLayoutVars>
          <dgm:bulletEnabled val="1"/>
        </dgm:presLayoutVars>
      </dgm:prSet>
      <dgm:spPr/>
    </dgm:pt>
    <dgm:pt modelId="{868A44A6-4B3A-49A6-ACAC-DB656F265432}" type="pres">
      <dgm:prSet presAssocID="{3E2F480E-5396-4E90-BEAB-56CE7E7A19A9}" presName="sibTrans" presStyleCnt="0"/>
      <dgm:spPr/>
    </dgm:pt>
    <dgm:pt modelId="{7EDF1ECC-6E66-4F4C-B237-B9D279EB483D}" type="pres">
      <dgm:prSet presAssocID="{E93155E0-2B21-42CC-B34F-42E0B9731012}" presName="node" presStyleLbl="node1" presStyleIdx="2" presStyleCnt="5">
        <dgm:presLayoutVars>
          <dgm:bulletEnabled val="1"/>
        </dgm:presLayoutVars>
      </dgm:prSet>
      <dgm:spPr/>
    </dgm:pt>
    <dgm:pt modelId="{A0C32AF7-DD56-40CF-AAD2-5E8989AA6886}" type="pres">
      <dgm:prSet presAssocID="{CB0B447A-315C-4E35-AB3A-2131AD6E5A33}" presName="sibTrans" presStyleCnt="0"/>
      <dgm:spPr/>
    </dgm:pt>
    <dgm:pt modelId="{EB8758BA-4D00-43D5-B53C-9CF396749622}" type="pres">
      <dgm:prSet presAssocID="{66776C30-4BEC-4693-B80B-A21A167C51A4}" presName="node" presStyleLbl="node1" presStyleIdx="3" presStyleCnt="5">
        <dgm:presLayoutVars>
          <dgm:bulletEnabled val="1"/>
        </dgm:presLayoutVars>
      </dgm:prSet>
      <dgm:spPr/>
    </dgm:pt>
    <dgm:pt modelId="{26D5506D-CA52-4B5F-AE1F-A391F5FE345F}" type="pres">
      <dgm:prSet presAssocID="{7D3E4E25-35AB-4124-82CD-FBF00779D7FA}" presName="sibTrans" presStyleCnt="0"/>
      <dgm:spPr/>
    </dgm:pt>
    <dgm:pt modelId="{92B4E523-39F8-40A1-B29C-A54B7E04748A}" type="pres">
      <dgm:prSet presAssocID="{9DF2C5E5-F26C-4014-9D5A-E930139167CA}" presName="node" presStyleLbl="node1" presStyleIdx="4" presStyleCnt="5">
        <dgm:presLayoutVars>
          <dgm:bulletEnabled val="1"/>
        </dgm:presLayoutVars>
      </dgm:prSet>
      <dgm:spPr/>
    </dgm:pt>
  </dgm:ptLst>
  <dgm:cxnLst>
    <dgm:cxn modelId="{CAB3841B-91A9-466C-A34E-13C89FF498FA}" srcId="{96E46635-D839-442A-B779-5E3E91DDFDC1}" destId="{66776C30-4BEC-4693-B80B-A21A167C51A4}" srcOrd="3" destOrd="0" parTransId="{9A0C4E1A-1013-4E47-8CC2-9FC31F9DFA53}" sibTransId="{7D3E4E25-35AB-4124-82CD-FBF00779D7FA}"/>
    <dgm:cxn modelId="{883A982F-BB22-4CA4-916B-2EE2492B9FBB}" type="presOf" srcId="{9DF2C5E5-F26C-4014-9D5A-E930139167CA}" destId="{92B4E523-39F8-40A1-B29C-A54B7E04748A}" srcOrd="0" destOrd="0" presId="urn:microsoft.com/office/officeart/2005/8/layout/default"/>
    <dgm:cxn modelId="{52AB163D-B0B4-442E-AA89-E033E31695FF}" type="presOf" srcId="{96E46635-D839-442A-B779-5E3E91DDFDC1}" destId="{6FE016A8-24BD-4D85-8FFA-2279CC7FCBE6}" srcOrd="0" destOrd="0" presId="urn:microsoft.com/office/officeart/2005/8/layout/default"/>
    <dgm:cxn modelId="{05A55581-8C68-4B24-9DBE-8DF30A72CC67}" srcId="{96E46635-D839-442A-B779-5E3E91DDFDC1}" destId="{9DF2C5E5-F26C-4014-9D5A-E930139167CA}" srcOrd="4" destOrd="0" parTransId="{E7DF62BD-3EAE-42A8-BAFD-63AFF1304F88}" sibTransId="{1F9E38DA-1F08-4216-879F-82B14F7C32EF}"/>
    <dgm:cxn modelId="{10E92389-09F3-4C20-92C1-A7E9605D2963}" type="presOf" srcId="{F030C847-4D43-4D40-9CBD-56EA46A43D30}" destId="{BED07D4B-7F80-450B-AD38-10A2925820F5}" srcOrd="0" destOrd="0" presId="urn:microsoft.com/office/officeart/2005/8/layout/default"/>
    <dgm:cxn modelId="{7913B5AB-1DE6-40BD-A2B9-EE8B379E0DC4}" type="presOf" srcId="{E93155E0-2B21-42CC-B34F-42E0B9731012}" destId="{7EDF1ECC-6E66-4F4C-B237-B9D279EB483D}" srcOrd="0" destOrd="0" presId="urn:microsoft.com/office/officeart/2005/8/layout/default"/>
    <dgm:cxn modelId="{62703FB7-1A9A-4D78-9E04-4574F8BF0D1E}" srcId="{96E46635-D839-442A-B779-5E3E91DDFDC1}" destId="{F030C847-4D43-4D40-9CBD-56EA46A43D30}" srcOrd="0" destOrd="0" parTransId="{E6782E5C-2A38-45ED-84FB-C4DC95FEA552}" sibTransId="{ABF52473-84AE-49FD-9770-98C6BB6BC34C}"/>
    <dgm:cxn modelId="{6E4644C5-D703-47DF-8198-1672FF5FFD83}" type="presOf" srcId="{1E8CFBB2-6CBB-4369-A194-17CC15703C3C}" destId="{5BF192DF-DA0C-4859-AC7B-BB0FA8C5E2CB}" srcOrd="0" destOrd="0" presId="urn:microsoft.com/office/officeart/2005/8/layout/default"/>
    <dgm:cxn modelId="{58DFCBDC-65BC-4C8D-B4DA-07797423E396}" srcId="{96E46635-D839-442A-B779-5E3E91DDFDC1}" destId="{E93155E0-2B21-42CC-B34F-42E0B9731012}" srcOrd="2" destOrd="0" parTransId="{81203769-D4D9-415B-B7AF-67455B66E10D}" sibTransId="{CB0B447A-315C-4E35-AB3A-2131AD6E5A33}"/>
    <dgm:cxn modelId="{24468EF4-C68C-49E6-A3B2-3C04A3FDD585}" srcId="{96E46635-D839-442A-B779-5E3E91DDFDC1}" destId="{1E8CFBB2-6CBB-4369-A194-17CC15703C3C}" srcOrd="1" destOrd="0" parTransId="{F82BD6E2-5C29-4F7D-9689-872731E966F1}" sibTransId="{3E2F480E-5396-4E90-BEAB-56CE7E7A19A9}"/>
    <dgm:cxn modelId="{31A4BDF6-66A1-4918-8955-78098EBF5F5C}" type="presOf" srcId="{66776C30-4BEC-4693-B80B-A21A167C51A4}" destId="{EB8758BA-4D00-43D5-B53C-9CF396749622}" srcOrd="0" destOrd="0" presId="urn:microsoft.com/office/officeart/2005/8/layout/default"/>
    <dgm:cxn modelId="{CA0D15DA-756D-4BAE-905B-101AAEF202F4}" type="presParOf" srcId="{6FE016A8-24BD-4D85-8FFA-2279CC7FCBE6}" destId="{BED07D4B-7F80-450B-AD38-10A2925820F5}" srcOrd="0" destOrd="0" presId="urn:microsoft.com/office/officeart/2005/8/layout/default"/>
    <dgm:cxn modelId="{88618AFA-F731-43AB-8F16-420801607CCB}" type="presParOf" srcId="{6FE016A8-24BD-4D85-8FFA-2279CC7FCBE6}" destId="{C842CC74-A176-48DA-9C5B-C242FF1BE7AD}" srcOrd="1" destOrd="0" presId="urn:microsoft.com/office/officeart/2005/8/layout/default"/>
    <dgm:cxn modelId="{EFBC897A-41D2-471E-A483-E406095C3D47}" type="presParOf" srcId="{6FE016A8-24BD-4D85-8FFA-2279CC7FCBE6}" destId="{5BF192DF-DA0C-4859-AC7B-BB0FA8C5E2CB}" srcOrd="2" destOrd="0" presId="urn:microsoft.com/office/officeart/2005/8/layout/default"/>
    <dgm:cxn modelId="{04B408CB-C272-4735-BB5D-99B800EEA47D}" type="presParOf" srcId="{6FE016A8-24BD-4D85-8FFA-2279CC7FCBE6}" destId="{868A44A6-4B3A-49A6-ACAC-DB656F265432}" srcOrd="3" destOrd="0" presId="urn:microsoft.com/office/officeart/2005/8/layout/default"/>
    <dgm:cxn modelId="{9867655D-492C-4146-B76B-988B56F5BA8F}" type="presParOf" srcId="{6FE016A8-24BD-4D85-8FFA-2279CC7FCBE6}" destId="{7EDF1ECC-6E66-4F4C-B237-B9D279EB483D}" srcOrd="4" destOrd="0" presId="urn:microsoft.com/office/officeart/2005/8/layout/default"/>
    <dgm:cxn modelId="{BB1E0D50-D8B4-4D56-A293-4D7F2B268D28}" type="presParOf" srcId="{6FE016A8-24BD-4D85-8FFA-2279CC7FCBE6}" destId="{A0C32AF7-DD56-40CF-AAD2-5E8989AA6886}" srcOrd="5" destOrd="0" presId="urn:microsoft.com/office/officeart/2005/8/layout/default"/>
    <dgm:cxn modelId="{DA5F2C0A-169B-43A1-9D4D-6E3FEDE4AA6F}" type="presParOf" srcId="{6FE016A8-24BD-4D85-8FFA-2279CC7FCBE6}" destId="{EB8758BA-4D00-43D5-B53C-9CF396749622}" srcOrd="6" destOrd="0" presId="urn:microsoft.com/office/officeart/2005/8/layout/default"/>
    <dgm:cxn modelId="{4C73DCE9-6158-4E38-A7B9-D48AE116B253}" type="presParOf" srcId="{6FE016A8-24BD-4D85-8FFA-2279CC7FCBE6}" destId="{26D5506D-CA52-4B5F-AE1F-A391F5FE345F}" srcOrd="7" destOrd="0" presId="urn:microsoft.com/office/officeart/2005/8/layout/default"/>
    <dgm:cxn modelId="{B275F303-CF0D-48C0-BCF9-0CF794268503}" type="presParOf" srcId="{6FE016A8-24BD-4D85-8FFA-2279CC7FCBE6}" destId="{92B4E523-39F8-40A1-B29C-A54B7E04748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DC3FB0-197F-4031-BAC8-CF7C82A6EF8D}"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4A3E2048-4CAD-4327-B249-571647CC5BBF}">
      <dgm:prSet/>
      <dgm:spPr/>
      <dgm:t>
        <a:bodyPr/>
        <a:lstStyle/>
        <a:p>
          <a:pPr>
            <a:lnSpc>
              <a:spcPct val="100000"/>
            </a:lnSpc>
          </a:pPr>
          <a:r>
            <a:rPr lang="en-GB" dirty="0"/>
            <a:t>If you participate in ESSD you will automatically be entered into the SATPE ESSD draw.</a:t>
          </a:r>
          <a:endParaRPr lang="en-US" dirty="0"/>
        </a:p>
      </dgm:t>
    </dgm:pt>
    <dgm:pt modelId="{5E02F61D-0872-434F-9060-76C5C91C4640}" type="parTrans" cxnId="{63289C07-4925-492E-A1F2-1FFE935D5F85}">
      <dgm:prSet/>
      <dgm:spPr/>
      <dgm:t>
        <a:bodyPr/>
        <a:lstStyle/>
        <a:p>
          <a:endParaRPr lang="en-US"/>
        </a:p>
      </dgm:t>
    </dgm:pt>
    <dgm:pt modelId="{81CE3E58-ECBD-45B0-9383-4ED5619B0608}" type="sibTrans" cxnId="{63289C07-4925-492E-A1F2-1FFE935D5F85}">
      <dgm:prSet/>
      <dgm:spPr/>
      <dgm:t>
        <a:bodyPr/>
        <a:lstStyle/>
        <a:p>
          <a:pPr>
            <a:lnSpc>
              <a:spcPct val="100000"/>
            </a:lnSpc>
          </a:pPr>
          <a:endParaRPr lang="en-US"/>
        </a:p>
      </dgm:t>
    </dgm:pt>
    <dgm:pt modelId="{7F58A9F1-BC93-4020-9386-52E3A6A2D04B}">
      <dgm:prSet/>
      <dgm:spPr/>
      <dgm:t>
        <a:bodyPr/>
        <a:lstStyle/>
        <a:p>
          <a:pPr>
            <a:lnSpc>
              <a:spcPct val="100000"/>
            </a:lnSpc>
          </a:pPr>
          <a:r>
            <a:rPr lang="en-GB"/>
            <a:t>The lucky schools to be drawn at random, will receive a sports gift from SATPE</a:t>
          </a:r>
          <a:endParaRPr lang="en-US"/>
        </a:p>
      </dgm:t>
    </dgm:pt>
    <dgm:pt modelId="{FA34E15C-B0C3-46E7-BD0A-166F7A56F4F7}" type="parTrans" cxnId="{4CF0D163-B6C6-478B-BE7C-310559B29C36}">
      <dgm:prSet/>
      <dgm:spPr/>
      <dgm:t>
        <a:bodyPr/>
        <a:lstStyle/>
        <a:p>
          <a:endParaRPr lang="en-US"/>
        </a:p>
      </dgm:t>
    </dgm:pt>
    <dgm:pt modelId="{F8AE325E-ECDD-44BC-B7C9-6A57D417CFAC}" type="sibTrans" cxnId="{4CF0D163-B6C6-478B-BE7C-310559B29C36}">
      <dgm:prSet/>
      <dgm:spPr/>
      <dgm:t>
        <a:bodyPr/>
        <a:lstStyle/>
        <a:p>
          <a:pPr>
            <a:lnSpc>
              <a:spcPct val="100000"/>
            </a:lnSpc>
          </a:pPr>
          <a:endParaRPr lang="en-US"/>
        </a:p>
      </dgm:t>
    </dgm:pt>
    <dgm:pt modelId="{1F30CC37-065C-41C6-8D0E-F0DE4B2A6420}">
      <dgm:prSet/>
      <dgm:spPr/>
      <dgm:t>
        <a:bodyPr/>
        <a:lstStyle/>
        <a:p>
          <a:pPr>
            <a:lnSpc>
              <a:spcPct val="100000"/>
            </a:lnSpc>
          </a:pPr>
          <a:r>
            <a:rPr lang="en-GB"/>
            <a:t>1 prize for Primary</a:t>
          </a:r>
          <a:endParaRPr lang="en-US"/>
        </a:p>
      </dgm:t>
    </dgm:pt>
    <dgm:pt modelId="{B05D7E60-EB8D-4B33-AD50-07A3DBD153C1}" type="parTrans" cxnId="{6DE5AAE1-D014-4168-98A7-4FB406B250C0}">
      <dgm:prSet/>
      <dgm:spPr/>
      <dgm:t>
        <a:bodyPr/>
        <a:lstStyle/>
        <a:p>
          <a:endParaRPr lang="en-US"/>
        </a:p>
      </dgm:t>
    </dgm:pt>
    <dgm:pt modelId="{CE825A69-182B-4DFE-A696-C57C69089927}" type="sibTrans" cxnId="{6DE5AAE1-D014-4168-98A7-4FB406B250C0}">
      <dgm:prSet/>
      <dgm:spPr/>
      <dgm:t>
        <a:bodyPr/>
        <a:lstStyle/>
        <a:p>
          <a:pPr>
            <a:lnSpc>
              <a:spcPct val="100000"/>
            </a:lnSpc>
          </a:pPr>
          <a:endParaRPr lang="en-US"/>
        </a:p>
      </dgm:t>
    </dgm:pt>
    <dgm:pt modelId="{C12431CD-0D87-4323-8731-5C5821839AED}">
      <dgm:prSet/>
      <dgm:spPr/>
      <dgm:t>
        <a:bodyPr/>
        <a:lstStyle/>
        <a:p>
          <a:pPr>
            <a:lnSpc>
              <a:spcPct val="100000"/>
            </a:lnSpc>
          </a:pPr>
          <a:r>
            <a:rPr lang="en-GB"/>
            <a:t>1 Prize for Secondary</a:t>
          </a:r>
          <a:endParaRPr lang="en-US"/>
        </a:p>
      </dgm:t>
    </dgm:pt>
    <dgm:pt modelId="{71EAA52C-69C1-4A15-A7D8-E829D5819C58}" type="parTrans" cxnId="{D5576464-AC77-4008-92AF-6BF235EE3CC5}">
      <dgm:prSet/>
      <dgm:spPr/>
      <dgm:t>
        <a:bodyPr/>
        <a:lstStyle/>
        <a:p>
          <a:endParaRPr lang="en-US"/>
        </a:p>
      </dgm:t>
    </dgm:pt>
    <dgm:pt modelId="{11A9731A-08D3-48D5-AE97-7F9A614BF506}" type="sibTrans" cxnId="{D5576464-AC77-4008-92AF-6BF235EE3CC5}">
      <dgm:prSet/>
      <dgm:spPr/>
      <dgm:t>
        <a:bodyPr/>
        <a:lstStyle/>
        <a:p>
          <a:endParaRPr lang="en-US"/>
        </a:p>
      </dgm:t>
    </dgm:pt>
    <dgm:pt modelId="{CE660ADB-3615-4E4D-A1E2-7FA513F0C28C}" type="pres">
      <dgm:prSet presAssocID="{E0DC3FB0-197F-4031-BAC8-CF7C82A6EF8D}" presName="root" presStyleCnt="0">
        <dgm:presLayoutVars>
          <dgm:dir/>
          <dgm:resizeHandles val="exact"/>
        </dgm:presLayoutVars>
      </dgm:prSet>
      <dgm:spPr/>
    </dgm:pt>
    <dgm:pt modelId="{1336DAA0-CC01-4A78-8E3A-56A7AC9BF345}" type="pres">
      <dgm:prSet presAssocID="{E0DC3FB0-197F-4031-BAC8-CF7C82A6EF8D}" presName="container" presStyleCnt="0">
        <dgm:presLayoutVars>
          <dgm:dir/>
          <dgm:resizeHandles val="exact"/>
        </dgm:presLayoutVars>
      </dgm:prSet>
      <dgm:spPr/>
    </dgm:pt>
    <dgm:pt modelId="{D3694385-0E12-42A0-A81A-3B6780247E1E}" type="pres">
      <dgm:prSet presAssocID="{4A3E2048-4CAD-4327-B249-571647CC5BBF}" presName="compNode" presStyleCnt="0"/>
      <dgm:spPr/>
    </dgm:pt>
    <dgm:pt modelId="{1355C874-1F69-4011-A25F-12A6F6F93B2D}" type="pres">
      <dgm:prSet presAssocID="{4A3E2048-4CAD-4327-B249-571647CC5BBF}" presName="iconBgRect" presStyleLbl="bgShp" presStyleIdx="0" presStyleCnt="4"/>
      <dgm:spPr/>
    </dgm:pt>
    <dgm:pt modelId="{623F7B19-AB81-4874-9989-CA2B2C4B2CD4}" type="pres">
      <dgm:prSet presAssocID="{4A3E2048-4CAD-4327-B249-571647CC5BB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ursor"/>
        </a:ext>
      </dgm:extLst>
    </dgm:pt>
    <dgm:pt modelId="{F2562790-CBFE-49C7-B0B1-F0FEB52E3216}" type="pres">
      <dgm:prSet presAssocID="{4A3E2048-4CAD-4327-B249-571647CC5BBF}" presName="spaceRect" presStyleCnt="0"/>
      <dgm:spPr/>
    </dgm:pt>
    <dgm:pt modelId="{B6FB484E-41CB-43E8-8F98-083014106AEF}" type="pres">
      <dgm:prSet presAssocID="{4A3E2048-4CAD-4327-B249-571647CC5BBF}" presName="textRect" presStyleLbl="revTx" presStyleIdx="0" presStyleCnt="4">
        <dgm:presLayoutVars>
          <dgm:chMax val="1"/>
          <dgm:chPref val="1"/>
        </dgm:presLayoutVars>
      </dgm:prSet>
      <dgm:spPr/>
    </dgm:pt>
    <dgm:pt modelId="{ACE733B8-7726-48C5-8A49-67048C731C74}" type="pres">
      <dgm:prSet presAssocID="{81CE3E58-ECBD-45B0-9383-4ED5619B0608}" presName="sibTrans" presStyleLbl="sibTrans2D1" presStyleIdx="0" presStyleCnt="0"/>
      <dgm:spPr/>
    </dgm:pt>
    <dgm:pt modelId="{94C758F3-83C1-42DB-8319-E9096805E107}" type="pres">
      <dgm:prSet presAssocID="{7F58A9F1-BC93-4020-9386-52E3A6A2D04B}" presName="compNode" presStyleCnt="0"/>
      <dgm:spPr/>
    </dgm:pt>
    <dgm:pt modelId="{AFDC85F6-B346-4D1C-A6B8-8CFEF402DC82}" type="pres">
      <dgm:prSet presAssocID="{7F58A9F1-BC93-4020-9386-52E3A6A2D04B}" presName="iconBgRect" presStyleLbl="bgShp" presStyleIdx="1" presStyleCnt="4"/>
      <dgm:spPr/>
    </dgm:pt>
    <dgm:pt modelId="{BD431FB0-F22D-4A70-BCCD-8F08D7F297B5}" type="pres">
      <dgm:prSet presAssocID="{7F58A9F1-BC93-4020-9386-52E3A6A2D04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w"/>
        </a:ext>
      </dgm:extLst>
    </dgm:pt>
    <dgm:pt modelId="{3D20637F-B77B-469F-9D81-E4DC7755C4E6}" type="pres">
      <dgm:prSet presAssocID="{7F58A9F1-BC93-4020-9386-52E3A6A2D04B}" presName="spaceRect" presStyleCnt="0"/>
      <dgm:spPr/>
    </dgm:pt>
    <dgm:pt modelId="{B6B55B64-D97C-46FA-928F-F283EE4FF6B5}" type="pres">
      <dgm:prSet presAssocID="{7F58A9F1-BC93-4020-9386-52E3A6A2D04B}" presName="textRect" presStyleLbl="revTx" presStyleIdx="1" presStyleCnt="4">
        <dgm:presLayoutVars>
          <dgm:chMax val="1"/>
          <dgm:chPref val="1"/>
        </dgm:presLayoutVars>
      </dgm:prSet>
      <dgm:spPr/>
    </dgm:pt>
    <dgm:pt modelId="{5885C7BF-777B-46AA-A0C9-1771B8A32FC2}" type="pres">
      <dgm:prSet presAssocID="{F8AE325E-ECDD-44BC-B7C9-6A57D417CFAC}" presName="sibTrans" presStyleLbl="sibTrans2D1" presStyleIdx="0" presStyleCnt="0"/>
      <dgm:spPr/>
    </dgm:pt>
    <dgm:pt modelId="{26DB3F41-5B51-43D8-AA2E-EEE25211AF15}" type="pres">
      <dgm:prSet presAssocID="{1F30CC37-065C-41C6-8D0E-F0DE4B2A6420}" presName="compNode" presStyleCnt="0"/>
      <dgm:spPr/>
    </dgm:pt>
    <dgm:pt modelId="{7B1F3480-BE85-4D3E-9389-9C8E85FDA94B}" type="pres">
      <dgm:prSet presAssocID="{1F30CC37-065C-41C6-8D0E-F0DE4B2A6420}" presName="iconBgRect" presStyleLbl="bgShp" presStyleIdx="2" presStyleCnt="4"/>
      <dgm:spPr/>
    </dgm:pt>
    <dgm:pt modelId="{EC3272BA-7FE3-436E-8C52-E2F7053FDBD7}" type="pres">
      <dgm:prSet presAssocID="{1F30CC37-065C-41C6-8D0E-F0DE4B2A642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ibbon"/>
        </a:ext>
      </dgm:extLst>
    </dgm:pt>
    <dgm:pt modelId="{618A0218-6E16-42FA-B253-A1E198728392}" type="pres">
      <dgm:prSet presAssocID="{1F30CC37-065C-41C6-8D0E-F0DE4B2A6420}" presName="spaceRect" presStyleCnt="0"/>
      <dgm:spPr/>
    </dgm:pt>
    <dgm:pt modelId="{AB4EF75A-7CF0-4999-9648-2D6C4E5D4F39}" type="pres">
      <dgm:prSet presAssocID="{1F30CC37-065C-41C6-8D0E-F0DE4B2A6420}" presName="textRect" presStyleLbl="revTx" presStyleIdx="2" presStyleCnt="4">
        <dgm:presLayoutVars>
          <dgm:chMax val="1"/>
          <dgm:chPref val="1"/>
        </dgm:presLayoutVars>
      </dgm:prSet>
      <dgm:spPr/>
    </dgm:pt>
    <dgm:pt modelId="{0F9E5FE4-D926-4318-A2E8-079D51E79471}" type="pres">
      <dgm:prSet presAssocID="{CE825A69-182B-4DFE-A696-C57C69089927}" presName="sibTrans" presStyleLbl="sibTrans2D1" presStyleIdx="0" presStyleCnt="0"/>
      <dgm:spPr/>
    </dgm:pt>
    <dgm:pt modelId="{E2A2694D-85F9-4AD3-B76A-10E7C0200740}" type="pres">
      <dgm:prSet presAssocID="{C12431CD-0D87-4323-8731-5C5821839AED}" presName="compNode" presStyleCnt="0"/>
      <dgm:spPr/>
    </dgm:pt>
    <dgm:pt modelId="{A82B1CC8-A8CB-49B7-AB9B-8B3EB94D9303}" type="pres">
      <dgm:prSet presAssocID="{C12431CD-0D87-4323-8731-5C5821839AED}" presName="iconBgRect" presStyleLbl="bgShp" presStyleIdx="3" presStyleCnt="4"/>
      <dgm:spPr/>
    </dgm:pt>
    <dgm:pt modelId="{8D020484-6C44-4AC6-96B1-9752B5641D29}" type="pres">
      <dgm:prSet presAssocID="{C12431CD-0D87-4323-8731-5C5821839AE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Trophy"/>
        </a:ext>
      </dgm:extLst>
    </dgm:pt>
    <dgm:pt modelId="{AF2BF12E-D977-4589-9B7E-B67809FAF2A0}" type="pres">
      <dgm:prSet presAssocID="{C12431CD-0D87-4323-8731-5C5821839AED}" presName="spaceRect" presStyleCnt="0"/>
      <dgm:spPr/>
    </dgm:pt>
    <dgm:pt modelId="{D897044F-17C4-43EA-92F2-771D078B2BFD}" type="pres">
      <dgm:prSet presAssocID="{C12431CD-0D87-4323-8731-5C5821839AED}" presName="textRect" presStyleLbl="revTx" presStyleIdx="3" presStyleCnt="4">
        <dgm:presLayoutVars>
          <dgm:chMax val="1"/>
          <dgm:chPref val="1"/>
        </dgm:presLayoutVars>
      </dgm:prSet>
      <dgm:spPr/>
    </dgm:pt>
  </dgm:ptLst>
  <dgm:cxnLst>
    <dgm:cxn modelId="{63289C07-4925-492E-A1F2-1FFE935D5F85}" srcId="{E0DC3FB0-197F-4031-BAC8-CF7C82A6EF8D}" destId="{4A3E2048-4CAD-4327-B249-571647CC5BBF}" srcOrd="0" destOrd="0" parTransId="{5E02F61D-0872-434F-9060-76C5C91C4640}" sibTransId="{81CE3E58-ECBD-45B0-9383-4ED5619B0608}"/>
    <dgm:cxn modelId="{96DBE836-7F45-4C1D-958D-3801E88A2334}" type="presOf" srcId="{E0DC3FB0-197F-4031-BAC8-CF7C82A6EF8D}" destId="{CE660ADB-3615-4E4D-A1E2-7FA513F0C28C}" srcOrd="0" destOrd="0" presId="urn:microsoft.com/office/officeart/2018/2/layout/IconCircleList"/>
    <dgm:cxn modelId="{4CF0D163-B6C6-478B-BE7C-310559B29C36}" srcId="{E0DC3FB0-197F-4031-BAC8-CF7C82A6EF8D}" destId="{7F58A9F1-BC93-4020-9386-52E3A6A2D04B}" srcOrd="1" destOrd="0" parTransId="{FA34E15C-B0C3-46E7-BD0A-166F7A56F4F7}" sibTransId="{F8AE325E-ECDD-44BC-B7C9-6A57D417CFAC}"/>
    <dgm:cxn modelId="{D5576464-AC77-4008-92AF-6BF235EE3CC5}" srcId="{E0DC3FB0-197F-4031-BAC8-CF7C82A6EF8D}" destId="{C12431CD-0D87-4323-8731-5C5821839AED}" srcOrd="3" destOrd="0" parTransId="{71EAA52C-69C1-4A15-A7D8-E829D5819C58}" sibTransId="{11A9731A-08D3-48D5-AE97-7F9A614BF506}"/>
    <dgm:cxn modelId="{1822C275-4D21-4F48-A76D-DD62A9F34A87}" type="presOf" srcId="{4A3E2048-4CAD-4327-B249-571647CC5BBF}" destId="{B6FB484E-41CB-43E8-8F98-083014106AEF}" srcOrd="0" destOrd="0" presId="urn:microsoft.com/office/officeart/2018/2/layout/IconCircleList"/>
    <dgm:cxn modelId="{FBE15088-7545-4F71-965E-F3FC2074C1C6}" type="presOf" srcId="{F8AE325E-ECDD-44BC-B7C9-6A57D417CFAC}" destId="{5885C7BF-777B-46AA-A0C9-1771B8A32FC2}" srcOrd="0" destOrd="0" presId="urn:microsoft.com/office/officeart/2018/2/layout/IconCircleList"/>
    <dgm:cxn modelId="{E4E9F9A3-8DDE-478B-AA59-86286AD12A6B}" type="presOf" srcId="{7F58A9F1-BC93-4020-9386-52E3A6A2D04B}" destId="{B6B55B64-D97C-46FA-928F-F283EE4FF6B5}" srcOrd="0" destOrd="0" presId="urn:microsoft.com/office/officeart/2018/2/layout/IconCircleList"/>
    <dgm:cxn modelId="{0FB481AB-DA0D-4468-B244-3FB9996DD928}" type="presOf" srcId="{C12431CD-0D87-4323-8731-5C5821839AED}" destId="{D897044F-17C4-43EA-92F2-771D078B2BFD}" srcOrd="0" destOrd="0" presId="urn:microsoft.com/office/officeart/2018/2/layout/IconCircleList"/>
    <dgm:cxn modelId="{72820FB0-D6EF-405B-BB75-4A8884C58A92}" type="presOf" srcId="{1F30CC37-065C-41C6-8D0E-F0DE4B2A6420}" destId="{AB4EF75A-7CF0-4999-9648-2D6C4E5D4F39}" srcOrd="0" destOrd="0" presId="urn:microsoft.com/office/officeart/2018/2/layout/IconCircleList"/>
    <dgm:cxn modelId="{6DE5AAE1-D014-4168-98A7-4FB406B250C0}" srcId="{E0DC3FB0-197F-4031-BAC8-CF7C82A6EF8D}" destId="{1F30CC37-065C-41C6-8D0E-F0DE4B2A6420}" srcOrd="2" destOrd="0" parTransId="{B05D7E60-EB8D-4B33-AD50-07A3DBD153C1}" sibTransId="{CE825A69-182B-4DFE-A696-C57C69089927}"/>
    <dgm:cxn modelId="{85C0F0E3-FDB1-487B-AF15-E9E005253B0D}" type="presOf" srcId="{CE825A69-182B-4DFE-A696-C57C69089927}" destId="{0F9E5FE4-D926-4318-A2E8-079D51E79471}" srcOrd="0" destOrd="0" presId="urn:microsoft.com/office/officeart/2018/2/layout/IconCircleList"/>
    <dgm:cxn modelId="{DEC29BEB-79E2-459F-A5C2-B35749008743}" type="presOf" srcId="{81CE3E58-ECBD-45B0-9383-4ED5619B0608}" destId="{ACE733B8-7726-48C5-8A49-67048C731C74}" srcOrd="0" destOrd="0" presId="urn:microsoft.com/office/officeart/2018/2/layout/IconCircleList"/>
    <dgm:cxn modelId="{3DF46201-A7BB-40B9-9777-B61B10156192}" type="presParOf" srcId="{CE660ADB-3615-4E4D-A1E2-7FA513F0C28C}" destId="{1336DAA0-CC01-4A78-8E3A-56A7AC9BF345}" srcOrd="0" destOrd="0" presId="urn:microsoft.com/office/officeart/2018/2/layout/IconCircleList"/>
    <dgm:cxn modelId="{2385173F-B487-4806-9F09-D1612BBBB289}" type="presParOf" srcId="{1336DAA0-CC01-4A78-8E3A-56A7AC9BF345}" destId="{D3694385-0E12-42A0-A81A-3B6780247E1E}" srcOrd="0" destOrd="0" presId="urn:microsoft.com/office/officeart/2018/2/layout/IconCircleList"/>
    <dgm:cxn modelId="{56AD7E0B-2DA5-4A7A-894D-8BF4B7A413F1}" type="presParOf" srcId="{D3694385-0E12-42A0-A81A-3B6780247E1E}" destId="{1355C874-1F69-4011-A25F-12A6F6F93B2D}" srcOrd="0" destOrd="0" presId="urn:microsoft.com/office/officeart/2018/2/layout/IconCircleList"/>
    <dgm:cxn modelId="{77451FD9-0E22-4DC6-A54E-F01CD43F5A4F}" type="presParOf" srcId="{D3694385-0E12-42A0-A81A-3B6780247E1E}" destId="{623F7B19-AB81-4874-9989-CA2B2C4B2CD4}" srcOrd="1" destOrd="0" presId="urn:microsoft.com/office/officeart/2018/2/layout/IconCircleList"/>
    <dgm:cxn modelId="{F0F15F07-7106-4C40-8719-6E6D748AEDF3}" type="presParOf" srcId="{D3694385-0E12-42A0-A81A-3B6780247E1E}" destId="{F2562790-CBFE-49C7-B0B1-F0FEB52E3216}" srcOrd="2" destOrd="0" presId="urn:microsoft.com/office/officeart/2018/2/layout/IconCircleList"/>
    <dgm:cxn modelId="{01811A6C-97E7-47E8-9C6E-1DD225BAD804}" type="presParOf" srcId="{D3694385-0E12-42A0-A81A-3B6780247E1E}" destId="{B6FB484E-41CB-43E8-8F98-083014106AEF}" srcOrd="3" destOrd="0" presId="urn:microsoft.com/office/officeart/2018/2/layout/IconCircleList"/>
    <dgm:cxn modelId="{103C1A9D-5C47-4811-87FD-46F5F287DEE9}" type="presParOf" srcId="{1336DAA0-CC01-4A78-8E3A-56A7AC9BF345}" destId="{ACE733B8-7726-48C5-8A49-67048C731C74}" srcOrd="1" destOrd="0" presId="urn:microsoft.com/office/officeart/2018/2/layout/IconCircleList"/>
    <dgm:cxn modelId="{5A3F06AC-B857-40D6-B292-5F9AFE5E2563}" type="presParOf" srcId="{1336DAA0-CC01-4A78-8E3A-56A7AC9BF345}" destId="{94C758F3-83C1-42DB-8319-E9096805E107}" srcOrd="2" destOrd="0" presId="urn:microsoft.com/office/officeart/2018/2/layout/IconCircleList"/>
    <dgm:cxn modelId="{0365D679-9970-4A73-BAB2-A2DADAF58D3B}" type="presParOf" srcId="{94C758F3-83C1-42DB-8319-E9096805E107}" destId="{AFDC85F6-B346-4D1C-A6B8-8CFEF402DC82}" srcOrd="0" destOrd="0" presId="urn:microsoft.com/office/officeart/2018/2/layout/IconCircleList"/>
    <dgm:cxn modelId="{A3522F96-234F-45E3-BECA-DDE3E0B9480E}" type="presParOf" srcId="{94C758F3-83C1-42DB-8319-E9096805E107}" destId="{BD431FB0-F22D-4A70-BCCD-8F08D7F297B5}" srcOrd="1" destOrd="0" presId="urn:microsoft.com/office/officeart/2018/2/layout/IconCircleList"/>
    <dgm:cxn modelId="{8A9A4B71-DDC2-4525-9D11-5BC4CA8D59A0}" type="presParOf" srcId="{94C758F3-83C1-42DB-8319-E9096805E107}" destId="{3D20637F-B77B-469F-9D81-E4DC7755C4E6}" srcOrd="2" destOrd="0" presId="urn:microsoft.com/office/officeart/2018/2/layout/IconCircleList"/>
    <dgm:cxn modelId="{B7484BF1-2517-4C59-9622-BB5AE9077D61}" type="presParOf" srcId="{94C758F3-83C1-42DB-8319-E9096805E107}" destId="{B6B55B64-D97C-46FA-928F-F283EE4FF6B5}" srcOrd="3" destOrd="0" presId="urn:microsoft.com/office/officeart/2018/2/layout/IconCircleList"/>
    <dgm:cxn modelId="{E0F9391A-C3B9-4ACD-897E-631282907DB5}" type="presParOf" srcId="{1336DAA0-CC01-4A78-8E3A-56A7AC9BF345}" destId="{5885C7BF-777B-46AA-A0C9-1771B8A32FC2}" srcOrd="3" destOrd="0" presId="urn:microsoft.com/office/officeart/2018/2/layout/IconCircleList"/>
    <dgm:cxn modelId="{3FA1D1C1-B994-4001-A435-59A205AF5AF9}" type="presParOf" srcId="{1336DAA0-CC01-4A78-8E3A-56A7AC9BF345}" destId="{26DB3F41-5B51-43D8-AA2E-EEE25211AF15}" srcOrd="4" destOrd="0" presId="urn:microsoft.com/office/officeart/2018/2/layout/IconCircleList"/>
    <dgm:cxn modelId="{66256C6B-8BBB-466C-B6D5-D7ABCD7CA881}" type="presParOf" srcId="{26DB3F41-5B51-43D8-AA2E-EEE25211AF15}" destId="{7B1F3480-BE85-4D3E-9389-9C8E85FDA94B}" srcOrd="0" destOrd="0" presId="urn:microsoft.com/office/officeart/2018/2/layout/IconCircleList"/>
    <dgm:cxn modelId="{CC40F068-18D4-40EE-BE74-F03FDF494358}" type="presParOf" srcId="{26DB3F41-5B51-43D8-AA2E-EEE25211AF15}" destId="{EC3272BA-7FE3-436E-8C52-E2F7053FDBD7}" srcOrd="1" destOrd="0" presId="urn:microsoft.com/office/officeart/2018/2/layout/IconCircleList"/>
    <dgm:cxn modelId="{9DA0A6FB-008F-4C46-B504-D69529C5A146}" type="presParOf" srcId="{26DB3F41-5B51-43D8-AA2E-EEE25211AF15}" destId="{618A0218-6E16-42FA-B253-A1E198728392}" srcOrd="2" destOrd="0" presId="urn:microsoft.com/office/officeart/2018/2/layout/IconCircleList"/>
    <dgm:cxn modelId="{BC62B7E9-5050-4611-8362-50C5A8EB3953}" type="presParOf" srcId="{26DB3F41-5B51-43D8-AA2E-EEE25211AF15}" destId="{AB4EF75A-7CF0-4999-9648-2D6C4E5D4F39}" srcOrd="3" destOrd="0" presId="urn:microsoft.com/office/officeart/2018/2/layout/IconCircleList"/>
    <dgm:cxn modelId="{7833FD06-EADE-47EF-85D5-4527D1E8B793}" type="presParOf" srcId="{1336DAA0-CC01-4A78-8E3A-56A7AC9BF345}" destId="{0F9E5FE4-D926-4318-A2E8-079D51E79471}" srcOrd="5" destOrd="0" presId="urn:microsoft.com/office/officeart/2018/2/layout/IconCircleList"/>
    <dgm:cxn modelId="{4F070310-5E8E-4D36-9A3B-37D55087E8E2}" type="presParOf" srcId="{1336DAA0-CC01-4A78-8E3A-56A7AC9BF345}" destId="{E2A2694D-85F9-4AD3-B76A-10E7C0200740}" srcOrd="6" destOrd="0" presId="urn:microsoft.com/office/officeart/2018/2/layout/IconCircleList"/>
    <dgm:cxn modelId="{623CFBAC-0555-4272-B9BB-7D724C5F495D}" type="presParOf" srcId="{E2A2694D-85F9-4AD3-B76A-10E7C0200740}" destId="{A82B1CC8-A8CB-49B7-AB9B-8B3EB94D9303}" srcOrd="0" destOrd="0" presId="urn:microsoft.com/office/officeart/2018/2/layout/IconCircleList"/>
    <dgm:cxn modelId="{1B72FDB2-5A14-4030-A63E-A5053A7A8FFD}" type="presParOf" srcId="{E2A2694D-85F9-4AD3-B76A-10E7C0200740}" destId="{8D020484-6C44-4AC6-96B1-9752B5641D29}" srcOrd="1" destOrd="0" presId="urn:microsoft.com/office/officeart/2018/2/layout/IconCircleList"/>
    <dgm:cxn modelId="{83FDBDBA-52DF-438B-A740-8B155BF0B3D8}" type="presParOf" srcId="{E2A2694D-85F9-4AD3-B76A-10E7C0200740}" destId="{AF2BF12E-D977-4589-9B7E-B67809FAF2A0}" srcOrd="2" destOrd="0" presId="urn:microsoft.com/office/officeart/2018/2/layout/IconCircleList"/>
    <dgm:cxn modelId="{E41024C0-E0F6-431A-8FCC-F6DF129870D6}" type="presParOf" srcId="{E2A2694D-85F9-4AD3-B76A-10E7C0200740}" destId="{D897044F-17C4-43EA-92F2-771D078B2BF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80845-7B49-4B12-A1CA-D103AB812219}">
      <dsp:nvSpPr>
        <dsp:cNvPr id="0" name=""/>
        <dsp:cNvSpPr/>
      </dsp:nvSpPr>
      <dsp:spPr>
        <a:xfrm>
          <a:off x="0" y="0"/>
          <a:ext cx="11700949" cy="1505583"/>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The European School Sport Day (ESSD) is a school day dedicated to having fun, playing together and promoting physical activity and health for everyone. It is a celebration which provides the opportunity for schools to:</a:t>
          </a:r>
          <a:endParaRPr lang="en-US" sz="1800" kern="1200"/>
        </a:p>
      </dsp:txBody>
      <dsp:txXfrm>
        <a:off x="73497" y="73497"/>
        <a:ext cx="11553955" cy="1358589"/>
      </dsp:txXfrm>
    </dsp:sp>
    <dsp:sp modelId="{263BF5DA-8C45-4B20-B509-F77D054E843A}">
      <dsp:nvSpPr>
        <dsp:cNvPr id="0" name=""/>
        <dsp:cNvSpPr/>
      </dsp:nvSpPr>
      <dsp:spPr>
        <a:xfrm>
          <a:off x="0" y="1806142"/>
          <a:ext cx="11700949" cy="6949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Raise the profile of physical education (PE) and school sport</a:t>
          </a:r>
          <a:endParaRPr lang="en-US" sz="1800" kern="1200"/>
        </a:p>
      </dsp:txBody>
      <dsp:txXfrm>
        <a:off x="33926" y="1840068"/>
        <a:ext cx="11633097" cy="627128"/>
      </dsp:txXfrm>
    </dsp:sp>
    <dsp:sp modelId="{DFA2F819-E99F-4404-ABD2-C1FF7EA6EDD9}">
      <dsp:nvSpPr>
        <dsp:cNvPr id="0" name=""/>
        <dsp:cNvSpPr/>
      </dsp:nvSpPr>
      <dsp:spPr>
        <a:xfrm>
          <a:off x="0" y="2552962"/>
          <a:ext cx="11700949" cy="69498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Create fun and enjoyment through physical activity initiatives for young people</a:t>
          </a:r>
          <a:endParaRPr lang="en-US" sz="1800" kern="1200"/>
        </a:p>
      </dsp:txBody>
      <dsp:txXfrm>
        <a:off x="33926" y="2586888"/>
        <a:ext cx="11633097" cy="627128"/>
      </dsp:txXfrm>
    </dsp:sp>
    <dsp:sp modelId="{04C12A70-A354-40BB-874B-431D6A7BB912}">
      <dsp:nvSpPr>
        <dsp:cNvPr id="0" name=""/>
        <dsp:cNvSpPr/>
      </dsp:nvSpPr>
      <dsp:spPr>
        <a:xfrm>
          <a:off x="0" y="3299782"/>
          <a:ext cx="11700949" cy="69498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Promote health and wellbeing for lifelong learning</a:t>
          </a:r>
          <a:endParaRPr lang="en-US" sz="1800" kern="1200"/>
        </a:p>
      </dsp:txBody>
      <dsp:txXfrm>
        <a:off x="33926" y="3333708"/>
        <a:ext cx="11633097" cy="627128"/>
      </dsp:txXfrm>
    </dsp:sp>
    <dsp:sp modelId="{74C56EB1-3C95-48E3-8034-6A01543998C1}">
      <dsp:nvSpPr>
        <dsp:cNvPr id="0" name=""/>
        <dsp:cNvSpPr/>
      </dsp:nvSpPr>
      <dsp:spPr>
        <a:xfrm>
          <a:off x="0" y="4046602"/>
          <a:ext cx="11700949" cy="694980"/>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Foster social inclusion and develop social competences among their students.</a:t>
          </a:r>
          <a:endParaRPr lang="en-US" sz="1800" kern="1200"/>
        </a:p>
      </dsp:txBody>
      <dsp:txXfrm>
        <a:off x="33926" y="4080528"/>
        <a:ext cx="11633097" cy="627128"/>
      </dsp:txXfrm>
    </dsp:sp>
    <dsp:sp modelId="{CBFA2290-AEA1-4966-88A9-80DE7F26D07F}">
      <dsp:nvSpPr>
        <dsp:cNvPr id="0" name=""/>
        <dsp:cNvSpPr/>
      </dsp:nvSpPr>
      <dsp:spPr>
        <a:xfrm>
          <a:off x="0" y="4793422"/>
          <a:ext cx="11700949" cy="6949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ESSD is open to any kind of physical activity that has the aim to encourage children to be active for at least 120 minutes per the day or to run or walk the distance of the given year (e.g. 2023 metres in 2023).</a:t>
          </a:r>
          <a:endParaRPr lang="en-US" sz="1800" kern="1200"/>
        </a:p>
      </dsp:txBody>
      <dsp:txXfrm>
        <a:off x="33926" y="4827348"/>
        <a:ext cx="11633097" cy="627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B95FE-7517-49EB-AA50-00696AE80194}">
      <dsp:nvSpPr>
        <dsp:cNvPr id="0" name=""/>
        <dsp:cNvSpPr/>
      </dsp:nvSpPr>
      <dsp:spPr>
        <a:xfrm>
          <a:off x="3169008" y="1131862"/>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99201" y="1173945"/>
        <a:ext cx="36367" cy="7273"/>
      </dsp:txXfrm>
    </dsp:sp>
    <dsp:sp modelId="{DEDFBE40-F23E-4688-A474-9F4D55B7B33D}">
      <dsp:nvSpPr>
        <dsp:cNvPr id="0" name=""/>
        <dsp:cNvSpPr/>
      </dsp:nvSpPr>
      <dsp:spPr>
        <a:xfrm>
          <a:off x="8400" y="228860"/>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1</a:t>
          </a:r>
        </a:p>
        <a:p>
          <a:pPr marL="114300" lvl="1" indent="-114300" algn="l" defTabSz="577850">
            <a:lnSpc>
              <a:spcPct val="90000"/>
            </a:lnSpc>
            <a:spcBef>
              <a:spcPct val="0"/>
            </a:spcBef>
            <a:spcAft>
              <a:spcPct val="15000"/>
            </a:spcAft>
            <a:buChar char="•"/>
          </a:pPr>
          <a:r>
            <a:rPr lang="en-US" sz="1300" kern="1200" dirty="0"/>
            <a:t>Register (to enter the draw) https://www.satpe.co.uk/european-school-sports-day/</a:t>
          </a:r>
        </a:p>
        <a:p>
          <a:pPr marL="114300" lvl="1" indent="-114300" algn="l" defTabSz="577850">
            <a:lnSpc>
              <a:spcPct val="90000"/>
            </a:lnSpc>
            <a:spcBef>
              <a:spcPct val="0"/>
            </a:spcBef>
            <a:spcAft>
              <a:spcPct val="15000"/>
            </a:spcAft>
            <a:buChar char="•"/>
          </a:pPr>
          <a:endParaRPr lang="en-US" sz="1300" kern="1200" dirty="0"/>
        </a:p>
      </dsp:txBody>
      <dsp:txXfrm>
        <a:off x="8400" y="228860"/>
        <a:ext cx="3162407" cy="1897444"/>
      </dsp:txXfrm>
    </dsp:sp>
    <dsp:sp modelId="{C8CA44DD-D3A8-4DA4-A217-165B9322871A}">
      <dsp:nvSpPr>
        <dsp:cNvPr id="0" name=""/>
        <dsp:cNvSpPr/>
      </dsp:nvSpPr>
      <dsp:spPr>
        <a:xfrm>
          <a:off x="7058769" y="1131862"/>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88962" y="1173945"/>
        <a:ext cx="36367" cy="7273"/>
      </dsp:txXfrm>
    </dsp:sp>
    <dsp:sp modelId="{F1F809DF-F77B-4625-8DCF-6995604E96D5}">
      <dsp:nvSpPr>
        <dsp:cNvPr id="0" name=""/>
        <dsp:cNvSpPr/>
      </dsp:nvSpPr>
      <dsp:spPr>
        <a:xfrm>
          <a:off x="3898161" y="228860"/>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2</a:t>
          </a:r>
        </a:p>
        <a:p>
          <a:pPr marL="114300" lvl="1" indent="-114300" algn="l" defTabSz="577850">
            <a:lnSpc>
              <a:spcPct val="90000"/>
            </a:lnSpc>
            <a:spcBef>
              <a:spcPct val="0"/>
            </a:spcBef>
            <a:spcAft>
              <a:spcPct val="15000"/>
            </a:spcAft>
            <a:buChar char="•"/>
          </a:pPr>
          <a:r>
            <a:rPr lang="en-US" sz="1300" kern="1200" dirty="0"/>
            <a:t>Download resources (the 2022 toolkit is also available through SATPE and it’s really good! New ESSD game videos are available here too)</a:t>
          </a:r>
        </a:p>
      </dsp:txBody>
      <dsp:txXfrm>
        <a:off x="3898161" y="228860"/>
        <a:ext cx="3162407" cy="1897444"/>
      </dsp:txXfrm>
    </dsp:sp>
    <dsp:sp modelId="{1E1FB987-CF98-4267-BAF1-1546BAB9F092}">
      <dsp:nvSpPr>
        <dsp:cNvPr id="0" name=""/>
        <dsp:cNvSpPr/>
      </dsp:nvSpPr>
      <dsp:spPr>
        <a:xfrm>
          <a:off x="1589604" y="2124504"/>
          <a:ext cx="7779521" cy="696753"/>
        </a:xfrm>
        <a:custGeom>
          <a:avLst/>
          <a:gdLst/>
          <a:ahLst/>
          <a:cxnLst/>
          <a:rect l="0" t="0" r="0" b="0"/>
          <a:pathLst>
            <a:path>
              <a:moveTo>
                <a:pt x="7779521" y="0"/>
              </a:moveTo>
              <a:lnTo>
                <a:pt x="7779521" y="365476"/>
              </a:lnTo>
              <a:lnTo>
                <a:pt x="0" y="365476"/>
              </a:lnTo>
              <a:lnTo>
                <a:pt x="0" y="696753"/>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84029" y="2469244"/>
        <a:ext cx="390672" cy="7273"/>
      </dsp:txXfrm>
    </dsp:sp>
    <dsp:sp modelId="{7A80A473-64EC-41D2-9436-E8C675DA25D0}">
      <dsp:nvSpPr>
        <dsp:cNvPr id="0" name=""/>
        <dsp:cNvSpPr/>
      </dsp:nvSpPr>
      <dsp:spPr>
        <a:xfrm>
          <a:off x="7787922" y="228860"/>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3</a:t>
          </a:r>
        </a:p>
        <a:p>
          <a:pPr marL="114300" lvl="1" indent="-114300" algn="l" defTabSz="577850">
            <a:lnSpc>
              <a:spcPct val="90000"/>
            </a:lnSpc>
            <a:spcBef>
              <a:spcPct val="0"/>
            </a:spcBef>
            <a:spcAft>
              <a:spcPct val="15000"/>
            </a:spcAft>
            <a:buChar char="•"/>
          </a:pPr>
          <a:r>
            <a:rPr lang="en-US" sz="1300" kern="1200"/>
            <a:t>Select how you are going to participate</a:t>
          </a:r>
        </a:p>
      </dsp:txBody>
      <dsp:txXfrm>
        <a:off x="7787922" y="228860"/>
        <a:ext cx="3162407" cy="1897444"/>
      </dsp:txXfrm>
    </dsp:sp>
    <dsp:sp modelId="{AA2BD2B3-892B-484D-9916-E4FDC144DAF2}">
      <dsp:nvSpPr>
        <dsp:cNvPr id="0" name=""/>
        <dsp:cNvSpPr/>
      </dsp:nvSpPr>
      <dsp:spPr>
        <a:xfrm>
          <a:off x="3169008" y="3756660"/>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99201" y="3798743"/>
        <a:ext cx="36367" cy="7273"/>
      </dsp:txXfrm>
    </dsp:sp>
    <dsp:sp modelId="{E4ED10E0-AAE1-4EC0-A6EB-9711C56F04EF}">
      <dsp:nvSpPr>
        <dsp:cNvPr id="0" name=""/>
        <dsp:cNvSpPr/>
      </dsp:nvSpPr>
      <dsp:spPr>
        <a:xfrm>
          <a:off x="8400" y="2853658"/>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a:t>
          </a:r>
        </a:p>
        <a:p>
          <a:pPr marL="114300" lvl="1" indent="-114300" algn="l" defTabSz="577850">
            <a:lnSpc>
              <a:spcPct val="90000"/>
            </a:lnSpc>
            <a:spcBef>
              <a:spcPct val="0"/>
            </a:spcBef>
            <a:spcAft>
              <a:spcPct val="15000"/>
            </a:spcAft>
            <a:buChar char="•"/>
          </a:pPr>
          <a:r>
            <a:rPr lang="en-US" sz="1300" kern="1200"/>
            <a:t>Save the date in your school planners/diary (29th September – if you can make this date plan an event in this week 25th -29th September)</a:t>
          </a:r>
        </a:p>
      </dsp:txBody>
      <dsp:txXfrm>
        <a:off x="8400" y="2853658"/>
        <a:ext cx="3162407" cy="1897444"/>
      </dsp:txXfrm>
    </dsp:sp>
    <dsp:sp modelId="{057736FE-B42C-436D-A95F-22017C6E4DB6}">
      <dsp:nvSpPr>
        <dsp:cNvPr id="0" name=""/>
        <dsp:cNvSpPr/>
      </dsp:nvSpPr>
      <dsp:spPr>
        <a:xfrm>
          <a:off x="7058769" y="3756660"/>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88962" y="3798743"/>
        <a:ext cx="36367" cy="7273"/>
      </dsp:txXfrm>
    </dsp:sp>
    <dsp:sp modelId="{2AB8C3B7-9626-4A2C-B6B5-E3F454216B71}">
      <dsp:nvSpPr>
        <dsp:cNvPr id="0" name=""/>
        <dsp:cNvSpPr/>
      </dsp:nvSpPr>
      <dsp:spPr>
        <a:xfrm>
          <a:off x="3898161" y="2853658"/>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5</a:t>
          </a:r>
        </a:p>
        <a:p>
          <a:pPr marL="114300" lvl="1" indent="-114300" algn="l" defTabSz="577850">
            <a:lnSpc>
              <a:spcPct val="90000"/>
            </a:lnSpc>
            <a:spcBef>
              <a:spcPct val="0"/>
            </a:spcBef>
            <a:spcAft>
              <a:spcPct val="15000"/>
            </a:spcAft>
            <a:buChar char="•"/>
          </a:pPr>
          <a:r>
            <a:rPr lang="en-US" sz="1300" kern="1200"/>
            <a:t>Choose how you are going to deliver e.g. Whole school or individual classes</a:t>
          </a:r>
        </a:p>
      </dsp:txBody>
      <dsp:txXfrm>
        <a:off x="3898161" y="2853658"/>
        <a:ext cx="3162407" cy="1897444"/>
      </dsp:txXfrm>
    </dsp:sp>
    <dsp:sp modelId="{4EAEE4F4-ADA2-47BD-BD24-04BD0554DC9C}">
      <dsp:nvSpPr>
        <dsp:cNvPr id="0" name=""/>
        <dsp:cNvSpPr/>
      </dsp:nvSpPr>
      <dsp:spPr>
        <a:xfrm>
          <a:off x="7787922" y="2853658"/>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6</a:t>
          </a:r>
        </a:p>
        <a:p>
          <a:pPr marL="114300" lvl="1" indent="-114300" algn="l" defTabSz="577850">
            <a:lnSpc>
              <a:spcPct val="90000"/>
            </a:lnSpc>
            <a:spcBef>
              <a:spcPct val="0"/>
            </a:spcBef>
            <a:spcAft>
              <a:spcPct val="15000"/>
            </a:spcAft>
            <a:buChar char="•"/>
          </a:pPr>
          <a:r>
            <a:rPr lang="en-US" sz="1300" kern="1200" dirty="0"/>
            <a:t>get others involved to help - sports committee, parents, secondary schools and primaries working together</a:t>
          </a:r>
        </a:p>
      </dsp:txBody>
      <dsp:txXfrm>
        <a:off x="7787922" y="2853658"/>
        <a:ext cx="3162407" cy="18974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BADAF-1E7F-40D4-BEEF-5827C10908AE}">
      <dsp:nvSpPr>
        <dsp:cNvPr id="0" name=""/>
        <dsp:cNvSpPr/>
      </dsp:nvSpPr>
      <dsp:spPr>
        <a:xfrm>
          <a:off x="0" y="0"/>
          <a:ext cx="8512443" cy="86347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Step 1 – Know your content</a:t>
          </a:r>
          <a:endParaRPr lang="en-US" sz="1700" kern="1200"/>
        </a:p>
      </dsp:txBody>
      <dsp:txXfrm>
        <a:off x="25290" y="25290"/>
        <a:ext cx="7479660" cy="812894"/>
      </dsp:txXfrm>
    </dsp:sp>
    <dsp:sp modelId="{B4E6CC13-28F1-422F-8082-18A3CF50D6EF}">
      <dsp:nvSpPr>
        <dsp:cNvPr id="0" name=""/>
        <dsp:cNvSpPr/>
      </dsp:nvSpPr>
      <dsp:spPr>
        <a:xfrm>
          <a:off x="635669" y="983402"/>
          <a:ext cx="8512443" cy="863474"/>
        </a:xfrm>
        <a:prstGeom prst="roundRect">
          <a:avLst>
            <a:gd name="adj" fmla="val 10000"/>
          </a:avLst>
        </a:prstGeom>
        <a:solidFill>
          <a:schemeClr val="accent2">
            <a:hueOff val="-678113"/>
            <a:satOff val="-414"/>
            <a:lumOff val="16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Step 2 - Ready your equipment</a:t>
          </a:r>
          <a:endParaRPr lang="en-US" sz="1700" kern="1200"/>
        </a:p>
      </dsp:txBody>
      <dsp:txXfrm>
        <a:off x="660959" y="1008692"/>
        <a:ext cx="7264935" cy="812894"/>
      </dsp:txXfrm>
    </dsp:sp>
    <dsp:sp modelId="{0D1FC81F-472F-4B6A-897A-EA6B45E733CF}">
      <dsp:nvSpPr>
        <dsp:cNvPr id="0" name=""/>
        <dsp:cNvSpPr/>
      </dsp:nvSpPr>
      <dsp:spPr>
        <a:xfrm>
          <a:off x="1271338" y="1966804"/>
          <a:ext cx="8512443" cy="863474"/>
        </a:xfrm>
        <a:prstGeom prst="roundRect">
          <a:avLst>
            <a:gd name="adj" fmla="val 10000"/>
          </a:avLst>
        </a:prstGeom>
        <a:solidFill>
          <a:schemeClr val="accent2">
            <a:hueOff val="-1356225"/>
            <a:satOff val="-828"/>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Step 3 - Set your timetable but be flexible</a:t>
          </a:r>
          <a:endParaRPr lang="en-US" sz="1700" kern="1200" dirty="0"/>
        </a:p>
      </dsp:txBody>
      <dsp:txXfrm>
        <a:off x="1296628" y="1992094"/>
        <a:ext cx="7264935" cy="812894"/>
      </dsp:txXfrm>
    </dsp:sp>
    <dsp:sp modelId="{77AAA9E2-0099-4D51-9331-338DBFD56104}">
      <dsp:nvSpPr>
        <dsp:cNvPr id="0" name=""/>
        <dsp:cNvSpPr/>
      </dsp:nvSpPr>
      <dsp:spPr>
        <a:xfrm>
          <a:off x="1907008" y="2950206"/>
          <a:ext cx="8512443" cy="863474"/>
        </a:xfrm>
        <a:prstGeom prst="roundRect">
          <a:avLst>
            <a:gd name="adj" fmla="val 10000"/>
          </a:avLst>
        </a:prstGeom>
        <a:solidFill>
          <a:schemeClr val="accent2">
            <a:hueOff val="-2034338"/>
            <a:satOff val="-1242"/>
            <a:lumOff val="4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Step 4 - Remember what it is about. It’s a celebration.</a:t>
          </a:r>
          <a:endParaRPr lang="en-US" sz="1700" kern="1200"/>
        </a:p>
      </dsp:txBody>
      <dsp:txXfrm>
        <a:off x="1932298" y="2975496"/>
        <a:ext cx="7264935" cy="812894"/>
      </dsp:txXfrm>
    </dsp:sp>
    <dsp:sp modelId="{626B1085-BF11-4C94-9387-B6F36DA65AB1}">
      <dsp:nvSpPr>
        <dsp:cNvPr id="0" name=""/>
        <dsp:cNvSpPr/>
      </dsp:nvSpPr>
      <dsp:spPr>
        <a:xfrm>
          <a:off x="2542677" y="3933608"/>
          <a:ext cx="8512443" cy="863474"/>
        </a:xfrm>
        <a:prstGeom prst="roundRect">
          <a:avLst>
            <a:gd name="adj" fmla="val 10000"/>
          </a:avLst>
        </a:prstGeom>
        <a:solidFill>
          <a:schemeClr val="accent2">
            <a:hueOff val="-2712450"/>
            <a:satOff val="-1656"/>
            <a:lumOff val="647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The European School Sport Day (ESSD) is a school day dedicated to having fun, playing together and promoting physical activity and health for everyone.</a:t>
          </a:r>
          <a:endParaRPr lang="en-US" sz="1700" kern="1200" dirty="0"/>
        </a:p>
      </dsp:txBody>
      <dsp:txXfrm>
        <a:off x="2567967" y="3958898"/>
        <a:ext cx="7264935" cy="812894"/>
      </dsp:txXfrm>
    </dsp:sp>
    <dsp:sp modelId="{A3198D7A-CF50-4B3B-84EB-8929A21420CB}">
      <dsp:nvSpPr>
        <dsp:cNvPr id="0" name=""/>
        <dsp:cNvSpPr/>
      </dsp:nvSpPr>
      <dsp:spPr>
        <a:xfrm>
          <a:off x="7951184" y="630816"/>
          <a:ext cx="561258" cy="561258"/>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077467" y="630816"/>
        <a:ext cx="308692" cy="422347"/>
      </dsp:txXfrm>
    </dsp:sp>
    <dsp:sp modelId="{A086E9AC-AE7D-4A2E-8B21-DC9DFAD6DA7A}">
      <dsp:nvSpPr>
        <dsp:cNvPr id="0" name=""/>
        <dsp:cNvSpPr/>
      </dsp:nvSpPr>
      <dsp:spPr>
        <a:xfrm>
          <a:off x="8586853" y="1614218"/>
          <a:ext cx="561258" cy="561258"/>
        </a:xfrm>
        <a:prstGeom prst="downArrow">
          <a:avLst>
            <a:gd name="adj1" fmla="val 55000"/>
            <a:gd name="adj2" fmla="val 45000"/>
          </a:avLst>
        </a:prstGeom>
        <a:solidFill>
          <a:schemeClr val="accent2">
            <a:tint val="40000"/>
            <a:alpha val="90000"/>
            <a:hueOff val="-1247123"/>
            <a:satOff val="2509"/>
            <a:lumOff val="382"/>
            <a:alphaOff val="0"/>
          </a:schemeClr>
        </a:solidFill>
        <a:ln w="19050" cap="rnd" cmpd="sng" algn="ctr">
          <a:solidFill>
            <a:schemeClr val="accent2">
              <a:tint val="40000"/>
              <a:alpha val="90000"/>
              <a:hueOff val="-1247123"/>
              <a:satOff val="2509"/>
              <a:lumOff val="3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713136" y="1614218"/>
        <a:ext cx="308692" cy="422347"/>
      </dsp:txXfrm>
    </dsp:sp>
    <dsp:sp modelId="{81274AE3-69A2-4CBA-AC34-8F16C9180D21}">
      <dsp:nvSpPr>
        <dsp:cNvPr id="0" name=""/>
        <dsp:cNvSpPr/>
      </dsp:nvSpPr>
      <dsp:spPr>
        <a:xfrm>
          <a:off x="9222523" y="2583229"/>
          <a:ext cx="561258" cy="561258"/>
        </a:xfrm>
        <a:prstGeom prst="downArrow">
          <a:avLst>
            <a:gd name="adj1" fmla="val 55000"/>
            <a:gd name="adj2" fmla="val 45000"/>
          </a:avLst>
        </a:prstGeom>
        <a:solidFill>
          <a:schemeClr val="accent2">
            <a:tint val="40000"/>
            <a:alpha val="90000"/>
            <a:hueOff val="-2494246"/>
            <a:satOff val="5017"/>
            <a:lumOff val="765"/>
            <a:alphaOff val="0"/>
          </a:schemeClr>
        </a:solidFill>
        <a:ln w="19050" cap="rnd" cmpd="sng" algn="ctr">
          <a:solidFill>
            <a:schemeClr val="accent2">
              <a:tint val="40000"/>
              <a:alpha val="90000"/>
              <a:hueOff val="-2494246"/>
              <a:satOff val="5017"/>
              <a:lumOff val="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9348806" y="2583229"/>
        <a:ext cx="308692" cy="422347"/>
      </dsp:txXfrm>
    </dsp:sp>
    <dsp:sp modelId="{27FB9882-10EF-44AD-8270-649E967E6DAC}">
      <dsp:nvSpPr>
        <dsp:cNvPr id="0" name=""/>
        <dsp:cNvSpPr/>
      </dsp:nvSpPr>
      <dsp:spPr>
        <a:xfrm>
          <a:off x="9858192" y="3576225"/>
          <a:ext cx="561258" cy="561258"/>
        </a:xfrm>
        <a:prstGeom prst="downArrow">
          <a:avLst>
            <a:gd name="adj1" fmla="val 55000"/>
            <a:gd name="adj2" fmla="val 45000"/>
          </a:avLst>
        </a:prstGeom>
        <a:solidFill>
          <a:schemeClr val="accent2">
            <a:tint val="40000"/>
            <a:alpha val="90000"/>
            <a:hueOff val="-3741368"/>
            <a:satOff val="7526"/>
            <a:lumOff val="1147"/>
            <a:alphaOff val="0"/>
          </a:schemeClr>
        </a:solidFill>
        <a:ln w="19050" cap="rnd" cmpd="sng" algn="ctr">
          <a:solidFill>
            <a:schemeClr val="accent2">
              <a:tint val="40000"/>
              <a:alpha val="90000"/>
              <a:hueOff val="-3741368"/>
              <a:satOff val="7526"/>
              <a:lumOff val="11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9984475" y="3576225"/>
        <a:ext cx="308692" cy="4223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07D4B-7F80-450B-AD38-10A2925820F5}">
      <dsp:nvSpPr>
        <dsp:cNvPr id="0" name=""/>
        <dsp:cNvSpPr/>
      </dsp:nvSpPr>
      <dsp:spPr>
        <a:xfrm>
          <a:off x="0" y="461872"/>
          <a:ext cx="3349217" cy="200953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Download your School/Class Certificate </a:t>
          </a:r>
          <a:r>
            <a:rPr lang="en-GB" sz="1400" kern="1200" dirty="0">
              <a:hlinkClick xmlns:r="http://schemas.openxmlformats.org/officeDocument/2006/relationships" r:id="rId1"/>
            </a:rPr>
            <a:t>https://www.satpe.co.uk/celebration-of-essd/</a:t>
          </a:r>
          <a:endParaRPr lang="en-US" sz="1400" kern="1200" dirty="0"/>
        </a:p>
      </dsp:txBody>
      <dsp:txXfrm>
        <a:off x="0" y="461872"/>
        <a:ext cx="3349217" cy="2009530"/>
      </dsp:txXfrm>
    </dsp:sp>
    <dsp:sp modelId="{5BF192DF-DA0C-4859-AC7B-BB0FA8C5E2CB}">
      <dsp:nvSpPr>
        <dsp:cNvPr id="0" name=""/>
        <dsp:cNvSpPr/>
      </dsp:nvSpPr>
      <dsp:spPr>
        <a:xfrm>
          <a:off x="3684139" y="461872"/>
          <a:ext cx="3349217" cy="2009530"/>
        </a:xfrm>
        <a:prstGeom prst="rect">
          <a:avLst/>
        </a:prstGeom>
        <a:solidFill>
          <a:schemeClr val="accent2">
            <a:hueOff val="-678113"/>
            <a:satOff val="-414"/>
            <a:lumOff val="16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Twitter @SATPE @sportscotland @EdScotland </a:t>
          </a:r>
        </a:p>
        <a:p>
          <a:pPr marL="0" lvl="0" indent="0" algn="ctr" defTabSz="622300">
            <a:lnSpc>
              <a:spcPct val="90000"/>
            </a:lnSpc>
            <a:spcBef>
              <a:spcPct val="0"/>
            </a:spcBef>
            <a:spcAft>
              <a:spcPct val="35000"/>
            </a:spcAft>
            <a:buNone/>
          </a:pPr>
          <a:r>
            <a:rPr lang="en-GB" sz="1400" kern="1200" dirty="0"/>
            <a:t> Please tag us in your Tweets! We would love to share in your success</a:t>
          </a:r>
          <a:endParaRPr lang="en-US" sz="1400" kern="1200" dirty="0"/>
        </a:p>
      </dsp:txBody>
      <dsp:txXfrm>
        <a:off x="3684139" y="461872"/>
        <a:ext cx="3349217" cy="2009530"/>
      </dsp:txXfrm>
    </dsp:sp>
    <dsp:sp modelId="{7EDF1ECC-6E66-4F4C-B237-B9D279EB483D}">
      <dsp:nvSpPr>
        <dsp:cNvPr id="0" name=""/>
        <dsp:cNvSpPr/>
      </dsp:nvSpPr>
      <dsp:spPr>
        <a:xfrm>
          <a:off x="7368279" y="461872"/>
          <a:ext cx="3349217" cy="2009530"/>
        </a:xfrm>
        <a:prstGeom prst="rect">
          <a:avLst/>
        </a:prstGeom>
        <a:solidFill>
          <a:schemeClr val="accent2">
            <a:hueOff val="-1356225"/>
            <a:satOff val="-828"/>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Showbie</a:t>
          </a:r>
        </a:p>
        <a:p>
          <a:pPr marL="0" lvl="0" indent="0" algn="ctr" defTabSz="622300">
            <a:lnSpc>
              <a:spcPct val="90000"/>
            </a:lnSpc>
            <a:spcBef>
              <a:spcPct val="0"/>
            </a:spcBef>
            <a:spcAft>
              <a:spcPct val="35000"/>
            </a:spcAft>
            <a:buNone/>
          </a:pPr>
          <a:r>
            <a:rPr lang="en-GB" sz="1400" kern="1200" dirty="0"/>
            <a:t>Seesaw</a:t>
          </a:r>
          <a:endParaRPr lang="en-US" sz="1400" kern="1200" dirty="0"/>
        </a:p>
      </dsp:txBody>
      <dsp:txXfrm>
        <a:off x="7368279" y="461872"/>
        <a:ext cx="3349217" cy="2009530"/>
      </dsp:txXfrm>
    </dsp:sp>
    <dsp:sp modelId="{EB8758BA-4D00-43D5-B53C-9CF396749622}">
      <dsp:nvSpPr>
        <dsp:cNvPr id="0" name=""/>
        <dsp:cNvSpPr/>
      </dsp:nvSpPr>
      <dsp:spPr>
        <a:xfrm>
          <a:off x="1842069" y="2806325"/>
          <a:ext cx="3349217" cy="2009530"/>
        </a:xfrm>
        <a:prstGeom prst="rect">
          <a:avLst/>
        </a:prstGeom>
        <a:solidFill>
          <a:schemeClr val="accent2">
            <a:hueOff val="-2034338"/>
            <a:satOff val="-1242"/>
            <a:lumOff val="4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School Assembly</a:t>
          </a:r>
        </a:p>
      </dsp:txBody>
      <dsp:txXfrm>
        <a:off x="1842069" y="2806325"/>
        <a:ext cx="3349217" cy="2009530"/>
      </dsp:txXfrm>
    </dsp:sp>
    <dsp:sp modelId="{92B4E523-39F8-40A1-B29C-A54B7E04748A}">
      <dsp:nvSpPr>
        <dsp:cNvPr id="0" name=""/>
        <dsp:cNvSpPr/>
      </dsp:nvSpPr>
      <dsp:spPr>
        <a:xfrm>
          <a:off x="5526209" y="2806325"/>
          <a:ext cx="3349217" cy="2009530"/>
        </a:xfrm>
        <a:prstGeom prst="rect">
          <a:avLst/>
        </a:prstGeom>
        <a:solidFill>
          <a:schemeClr val="accent2">
            <a:hueOff val="-2712450"/>
            <a:satOff val="-1656"/>
            <a:lumOff val="647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School newsletter/school social media channels </a:t>
          </a:r>
          <a:endParaRPr lang="en-US" sz="1400" kern="1200"/>
        </a:p>
      </dsp:txBody>
      <dsp:txXfrm>
        <a:off x="5526209" y="2806325"/>
        <a:ext cx="3349217" cy="2009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5C874-1F69-4011-A25F-12A6F6F93B2D}">
      <dsp:nvSpPr>
        <dsp:cNvPr id="0" name=""/>
        <dsp:cNvSpPr/>
      </dsp:nvSpPr>
      <dsp:spPr>
        <a:xfrm>
          <a:off x="215882" y="399127"/>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3F7B19-AB81-4874-9989-CA2B2C4B2CD4}">
      <dsp:nvSpPr>
        <dsp:cNvPr id="0" name=""/>
        <dsp:cNvSpPr/>
      </dsp:nvSpPr>
      <dsp:spPr>
        <a:xfrm>
          <a:off x="458819" y="642064"/>
          <a:ext cx="670968" cy="6709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FB484E-41CB-43E8-8F98-083014106AEF}">
      <dsp:nvSpPr>
        <dsp:cNvPr id="0" name=""/>
        <dsp:cNvSpPr/>
      </dsp:nvSpPr>
      <dsp:spPr>
        <a:xfrm>
          <a:off x="1620619" y="399127"/>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t>If you participate in ESSD you will automatically be entered into the SATPE ESSD draw.</a:t>
          </a:r>
          <a:endParaRPr lang="en-US" sz="1800" kern="1200" dirty="0"/>
        </a:p>
      </dsp:txBody>
      <dsp:txXfrm>
        <a:off x="1620619" y="399127"/>
        <a:ext cx="2726840" cy="1156841"/>
      </dsp:txXfrm>
    </dsp:sp>
    <dsp:sp modelId="{AFDC85F6-B346-4D1C-A6B8-8CFEF402DC82}">
      <dsp:nvSpPr>
        <dsp:cNvPr id="0" name=""/>
        <dsp:cNvSpPr/>
      </dsp:nvSpPr>
      <dsp:spPr>
        <a:xfrm>
          <a:off x="4822591" y="399127"/>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431FB0-F22D-4A70-BCCD-8F08D7F297B5}">
      <dsp:nvSpPr>
        <dsp:cNvPr id="0" name=""/>
        <dsp:cNvSpPr/>
      </dsp:nvSpPr>
      <dsp:spPr>
        <a:xfrm>
          <a:off x="5065527" y="642064"/>
          <a:ext cx="670968" cy="6709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55B64-D97C-46FA-928F-F283EE4FF6B5}">
      <dsp:nvSpPr>
        <dsp:cNvPr id="0" name=""/>
        <dsp:cNvSpPr/>
      </dsp:nvSpPr>
      <dsp:spPr>
        <a:xfrm>
          <a:off x="6227327" y="399127"/>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a:t>The lucky schools to be drawn at random, will receive a sports gift from SATPE</a:t>
          </a:r>
          <a:endParaRPr lang="en-US" sz="1800" kern="1200"/>
        </a:p>
      </dsp:txBody>
      <dsp:txXfrm>
        <a:off x="6227327" y="399127"/>
        <a:ext cx="2726840" cy="1156841"/>
      </dsp:txXfrm>
    </dsp:sp>
    <dsp:sp modelId="{7B1F3480-BE85-4D3E-9389-9C8E85FDA94B}">
      <dsp:nvSpPr>
        <dsp:cNvPr id="0" name=""/>
        <dsp:cNvSpPr/>
      </dsp:nvSpPr>
      <dsp:spPr>
        <a:xfrm>
          <a:off x="215882" y="2193353"/>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3272BA-7FE3-436E-8C52-E2F7053FDBD7}">
      <dsp:nvSpPr>
        <dsp:cNvPr id="0" name=""/>
        <dsp:cNvSpPr/>
      </dsp:nvSpPr>
      <dsp:spPr>
        <a:xfrm>
          <a:off x="458819" y="2436290"/>
          <a:ext cx="670968" cy="6709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EF75A-7CF0-4999-9648-2D6C4E5D4F39}">
      <dsp:nvSpPr>
        <dsp:cNvPr id="0" name=""/>
        <dsp:cNvSpPr/>
      </dsp:nvSpPr>
      <dsp:spPr>
        <a:xfrm>
          <a:off x="1620619" y="2193353"/>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a:t>1 prize for Primary</a:t>
          </a:r>
          <a:endParaRPr lang="en-US" sz="1800" kern="1200"/>
        </a:p>
      </dsp:txBody>
      <dsp:txXfrm>
        <a:off x="1620619" y="2193353"/>
        <a:ext cx="2726840" cy="1156841"/>
      </dsp:txXfrm>
    </dsp:sp>
    <dsp:sp modelId="{A82B1CC8-A8CB-49B7-AB9B-8B3EB94D9303}">
      <dsp:nvSpPr>
        <dsp:cNvPr id="0" name=""/>
        <dsp:cNvSpPr/>
      </dsp:nvSpPr>
      <dsp:spPr>
        <a:xfrm>
          <a:off x="4822591" y="2193353"/>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020484-6C44-4AC6-96B1-9752B5641D29}">
      <dsp:nvSpPr>
        <dsp:cNvPr id="0" name=""/>
        <dsp:cNvSpPr/>
      </dsp:nvSpPr>
      <dsp:spPr>
        <a:xfrm>
          <a:off x="5065527" y="2436290"/>
          <a:ext cx="670968" cy="6709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97044F-17C4-43EA-92F2-771D078B2BFD}">
      <dsp:nvSpPr>
        <dsp:cNvPr id="0" name=""/>
        <dsp:cNvSpPr/>
      </dsp:nvSpPr>
      <dsp:spPr>
        <a:xfrm>
          <a:off x="6227327" y="2193353"/>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a:t>1 Prize for Secondary</a:t>
          </a:r>
          <a:endParaRPr lang="en-US" sz="1800" kern="1200"/>
        </a:p>
      </dsp:txBody>
      <dsp:txXfrm>
        <a:off x="6227327" y="2193353"/>
        <a:ext cx="2726840" cy="11568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6/18/24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6/18/24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5MugExwWiqw&amp;t=16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svg"/><Relationship Id="rId7" Type="http://schemas.openxmlformats.org/officeDocument/2006/relationships/diagramColors" Target="../diagrams/colors3.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diagramLayout" Target="../diagrams/layout5.xml"/><Relationship Id="rId7" Type="http://schemas.openxmlformats.org/officeDocument/2006/relationships/image" Target="../media/image1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4A844A4-5B2E-4DF5-8766-1901D0C70ECF}"/>
              </a:ext>
            </a:extLst>
          </p:cNvPr>
          <p:cNvSpPr>
            <a:spLocks noGrp="1"/>
          </p:cNvSpPr>
          <p:nvPr>
            <p:ph type="subTitle" idx="1"/>
          </p:nvPr>
        </p:nvSpPr>
        <p:spPr>
          <a:xfrm>
            <a:off x="0" y="4224132"/>
            <a:ext cx="12026348" cy="2354836"/>
          </a:xfrm>
        </p:spPr>
        <p:txBody>
          <a:bodyPr>
            <a:normAutofit/>
          </a:bodyPr>
          <a:lstStyle/>
          <a:p>
            <a:pPr algn="ctr"/>
            <a:r>
              <a:rPr lang="en-GB" sz="4000" dirty="0"/>
              <a:t>Steps to a Successful </a:t>
            </a:r>
          </a:p>
          <a:p>
            <a:pPr algn="ctr"/>
            <a:r>
              <a:rPr lang="en-GB" sz="4000" dirty="0"/>
              <a:t>European School Sports Day </a:t>
            </a:r>
          </a:p>
          <a:p>
            <a:pPr algn="ctr"/>
            <a:r>
              <a:rPr lang="en-GB" sz="4000" dirty="0"/>
              <a:t>2024</a:t>
            </a:r>
          </a:p>
        </p:txBody>
      </p:sp>
      <p:pic>
        <p:nvPicPr>
          <p:cNvPr id="4" name="Picture 3">
            <a:extLst>
              <a:ext uri="{FF2B5EF4-FFF2-40B4-BE49-F238E27FC236}">
                <a16:creationId xmlns:a16="http://schemas.microsoft.com/office/drawing/2014/main" id="{65B1DEC7-7782-4283-B717-D67D97290205}"/>
              </a:ext>
            </a:extLst>
          </p:cNvPr>
          <p:cNvPicPr>
            <a:picLocks noChangeAspect="1"/>
          </p:cNvPicPr>
          <p:nvPr/>
        </p:nvPicPr>
        <p:blipFill>
          <a:blip r:embed="rId2"/>
          <a:stretch>
            <a:fillRect/>
          </a:stretch>
        </p:blipFill>
        <p:spPr>
          <a:xfrm>
            <a:off x="1407835" y="529168"/>
            <a:ext cx="2867025" cy="1143000"/>
          </a:xfrm>
          <a:prstGeom prst="rect">
            <a:avLst/>
          </a:prstGeom>
        </p:spPr>
      </p:pic>
      <p:pic>
        <p:nvPicPr>
          <p:cNvPr id="5" name="Picture 4">
            <a:extLst>
              <a:ext uri="{FF2B5EF4-FFF2-40B4-BE49-F238E27FC236}">
                <a16:creationId xmlns:a16="http://schemas.microsoft.com/office/drawing/2014/main" id="{BD5729B2-3B0B-4EEA-B4A6-7E09C9E01420}"/>
              </a:ext>
            </a:extLst>
          </p:cNvPr>
          <p:cNvPicPr>
            <a:picLocks noChangeAspect="1"/>
          </p:cNvPicPr>
          <p:nvPr/>
        </p:nvPicPr>
        <p:blipFill>
          <a:blip r:embed="rId3"/>
          <a:stretch>
            <a:fillRect/>
          </a:stretch>
        </p:blipFill>
        <p:spPr>
          <a:xfrm>
            <a:off x="2841348" y="2483098"/>
            <a:ext cx="5070021" cy="771525"/>
          </a:xfrm>
          <a:prstGeom prst="rect">
            <a:avLst/>
          </a:prstGeom>
        </p:spPr>
      </p:pic>
      <p:pic>
        <p:nvPicPr>
          <p:cNvPr id="6" name="Picture 5">
            <a:extLst>
              <a:ext uri="{FF2B5EF4-FFF2-40B4-BE49-F238E27FC236}">
                <a16:creationId xmlns:a16="http://schemas.microsoft.com/office/drawing/2014/main" id="{6CA9926E-7F26-4B40-9F5B-4EDA7DD777BF}"/>
              </a:ext>
            </a:extLst>
          </p:cNvPr>
          <p:cNvPicPr>
            <a:picLocks noChangeAspect="1"/>
          </p:cNvPicPr>
          <p:nvPr/>
        </p:nvPicPr>
        <p:blipFill>
          <a:blip r:embed="rId4"/>
          <a:stretch>
            <a:fillRect/>
          </a:stretch>
        </p:blipFill>
        <p:spPr>
          <a:xfrm>
            <a:off x="6199532" y="529168"/>
            <a:ext cx="2933700" cy="1181100"/>
          </a:xfrm>
          <a:prstGeom prst="rect">
            <a:avLst/>
          </a:prstGeom>
        </p:spPr>
      </p:pic>
    </p:spTree>
    <p:extLst>
      <p:ext uri="{BB962C8B-B14F-4D97-AF65-F5344CB8AC3E}">
        <p14:creationId xmlns:p14="http://schemas.microsoft.com/office/powerpoint/2010/main" val="30931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51A4B7-3ED3-488A-A2EE-6CBA9F11B5DC}"/>
              </a:ext>
            </a:extLst>
          </p:cNvPr>
          <p:cNvSpPr/>
          <p:nvPr/>
        </p:nvSpPr>
        <p:spPr>
          <a:xfrm>
            <a:off x="3048000" y="3105835"/>
            <a:ext cx="6096000" cy="1200329"/>
          </a:xfrm>
          <a:prstGeom prst="rect">
            <a:avLst/>
          </a:prstGeom>
        </p:spPr>
        <p:txBody>
          <a:bodyPr>
            <a:spAutoFit/>
          </a:bodyPr>
          <a:lstStyle/>
          <a:p>
            <a:r>
              <a:rPr lang="en-GB" dirty="0">
                <a:hlinkClick r:id="rId2"/>
              </a:rPr>
              <a:t>https://www.youtube.com/watch?v=5MugExwWiqw&amp;t=16s</a:t>
            </a:r>
            <a:endParaRPr lang="en-GB" dirty="0"/>
          </a:p>
          <a:p>
            <a:endParaRPr lang="en-GB" dirty="0"/>
          </a:p>
          <a:p>
            <a:endParaRPr lang="en-GB" dirty="0"/>
          </a:p>
        </p:txBody>
      </p:sp>
    </p:spTree>
    <p:extLst>
      <p:ext uri="{BB962C8B-B14F-4D97-AF65-F5344CB8AC3E}">
        <p14:creationId xmlns:p14="http://schemas.microsoft.com/office/powerpoint/2010/main" val="135275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3C77-2B9C-463E-A3C2-38721123B3C9}"/>
              </a:ext>
            </a:extLst>
          </p:cNvPr>
          <p:cNvSpPr>
            <a:spLocks noGrp="1"/>
          </p:cNvSpPr>
          <p:nvPr>
            <p:ph type="title"/>
          </p:nvPr>
        </p:nvSpPr>
        <p:spPr>
          <a:xfrm>
            <a:off x="677334" y="609600"/>
            <a:ext cx="8596668" cy="1320800"/>
          </a:xfrm>
        </p:spPr>
        <p:txBody>
          <a:bodyPr>
            <a:normAutofit/>
          </a:bodyPr>
          <a:lstStyle/>
          <a:p>
            <a:r>
              <a:rPr lang="en-GB"/>
              <a:t>“The Joy of Sport and Physical Activity”</a:t>
            </a:r>
          </a:p>
        </p:txBody>
      </p:sp>
      <p:graphicFrame>
        <p:nvGraphicFramePr>
          <p:cNvPr id="24" name="Content Placeholder 2">
            <a:extLst>
              <a:ext uri="{FF2B5EF4-FFF2-40B4-BE49-F238E27FC236}">
                <a16:creationId xmlns:a16="http://schemas.microsoft.com/office/drawing/2014/main" id="{0276F130-9CB6-E37E-A2D9-1E8D1A4D72B1}"/>
              </a:ext>
            </a:extLst>
          </p:cNvPr>
          <p:cNvGraphicFramePr>
            <a:graphicFrameLocks noGrp="1"/>
          </p:cNvGraphicFramePr>
          <p:nvPr>
            <p:ph idx="1"/>
            <p:extLst>
              <p:ext uri="{D42A27DB-BD31-4B8C-83A1-F6EECF244321}">
                <p14:modId xmlns:p14="http://schemas.microsoft.com/office/powerpoint/2010/main" val="905978385"/>
              </p:ext>
            </p:extLst>
          </p:nvPr>
        </p:nvGraphicFramePr>
        <p:xfrm>
          <a:off x="230496" y="1327355"/>
          <a:ext cx="11700949" cy="5737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47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FF98C-E466-4DCC-8C37-A389975A60C6}"/>
              </a:ext>
            </a:extLst>
          </p:cNvPr>
          <p:cNvSpPr>
            <a:spLocks noGrp="1"/>
          </p:cNvSpPr>
          <p:nvPr>
            <p:ph type="title"/>
          </p:nvPr>
        </p:nvSpPr>
        <p:spPr>
          <a:xfrm>
            <a:off x="663266" y="259731"/>
            <a:ext cx="8596668" cy="1320800"/>
          </a:xfrm>
        </p:spPr>
        <p:txBody>
          <a:bodyPr anchor="t">
            <a:normAutofit fontScale="90000"/>
          </a:bodyPr>
          <a:lstStyle/>
          <a:p>
            <a:pPr>
              <a:lnSpc>
                <a:spcPct val="90000"/>
              </a:lnSpc>
            </a:pPr>
            <a:r>
              <a:rPr lang="en-GB" sz="3100" dirty="0"/>
              <a:t>SATPE – European Sports Day 2023</a:t>
            </a:r>
            <a:br>
              <a:rPr lang="en-GB" sz="3100" dirty="0"/>
            </a:br>
            <a:r>
              <a:rPr lang="en-GB" sz="3100" dirty="0"/>
              <a:t>6 Steps to Success</a:t>
            </a:r>
            <a:br>
              <a:rPr lang="en-GB" sz="2000" dirty="0"/>
            </a:br>
            <a:br>
              <a:rPr lang="en-GB" sz="2000" dirty="0"/>
            </a:br>
            <a:r>
              <a:rPr lang="en-GB" sz="4000" dirty="0"/>
              <a:t>Plan</a:t>
            </a:r>
            <a:endParaRPr lang="en-GB" sz="2000" dirty="0"/>
          </a:p>
        </p:txBody>
      </p:sp>
      <p:graphicFrame>
        <p:nvGraphicFramePr>
          <p:cNvPr id="15" name="Content Placeholder 2">
            <a:extLst>
              <a:ext uri="{FF2B5EF4-FFF2-40B4-BE49-F238E27FC236}">
                <a16:creationId xmlns:a16="http://schemas.microsoft.com/office/drawing/2014/main" id="{CA2604C5-8AFB-E6B9-2B23-280C69474B50}"/>
              </a:ext>
            </a:extLst>
          </p:cNvPr>
          <p:cNvGraphicFramePr/>
          <p:nvPr>
            <p:extLst>
              <p:ext uri="{D42A27DB-BD31-4B8C-83A1-F6EECF244321}">
                <p14:modId xmlns:p14="http://schemas.microsoft.com/office/powerpoint/2010/main" val="1290125132"/>
              </p:ext>
            </p:extLst>
          </p:nvPr>
        </p:nvGraphicFramePr>
        <p:xfrm>
          <a:off x="225083" y="1772529"/>
          <a:ext cx="10958731" cy="497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8E8732D7-647F-B9BE-4B1C-7CA8FAF31EEC}"/>
              </a:ext>
            </a:extLst>
          </p:cNvPr>
          <p:cNvPicPr>
            <a:picLocks noChangeAspect="1"/>
          </p:cNvPicPr>
          <p:nvPr/>
        </p:nvPicPr>
        <p:blipFill>
          <a:blip r:embed="rId7"/>
          <a:stretch>
            <a:fillRect/>
          </a:stretch>
        </p:blipFill>
        <p:spPr>
          <a:xfrm>
            <a:off x="10621107" y="138756"/>
            <a:ext cx="1377168" cy="1377168"/>
          </a:xfrm>
          <a:prstGeom prst="rect">
            <a:avLst/>
          </a:prstGeom>
        </p:spPr>
      </p:pic>
    </p:spTree>
    <p:extLst>
      <p:ext uri="{BB962C8B-B14F-4D97-AF65-F5344CB8AC3E}">
        <p14:creationId xmlns:p14="http://schemas.microsoft.com/office/powerpoint/2010/main" val="276951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7C23B-C63F-4210-9569-B2E86773BFD7}"/>
              </a:ext>
            </a:extLst>
          </p:cNvPr>
          <p:cNvSpPr>
            <a:spLocks noGrp="1"/>
          </p:cNvSpPr>
          <p:nvPr>
            <p:ph type="title"/>
          </p:nvPr>
        </p:nvSpPr>
        <p:spPr>
          <a:xfrm>
            <a:off x="677334" y="609600"/>
            <a:ext cx="8596668" cy="1320800"/>
          </a:xfrm>
        </p:spPr>
        <p:txBody>
          <a:bodyPr anchor="t">
            <a:normAutofit/>
          </a:bodyPr>
          <a:lstStyle/>
          <a:p>
            <a:r>
              <a:rPr lang="en-GB" dirty="0"/>
              <a:t>Deliver</a:t>
            </a:r>
          </a:p>
        </p:txBody>
      </p:sp>
      <p:pic>
        <p:nvPicPr>
          <p:cNvPr id="5" name="Graphic 4" descr="Sport balls with solid fill">
            <a:extLst>
              <a:ext uri="{FF2B5EF4-FFF2-40B4-BE49-F238E27FC236}">
                <a16:creationId xmlns:a16="http://schemas.microsoft.com/office/drawing/2014/main" id="{648601C2-0298-4338-7D7E-32E45EB3AF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55775" y="94175"/>
            <a:ext cx="1836225" cy="1836225"/>
          </a:xfrm>
          <a:prstGeom prst="rect">
            <a:avLst/>
          </a:prstGeom>
        </p:spPr>
      </p:pic>
      <p:graphicFrame>
        <p:nvGraphicFramePr>
          <p:cNvPr id="7" name="Content Placeholder 2">
            <a:extLst>
              <a:ext uri="{FF2B5EF4-FFF2-40B4-BE49-F238E27FC236}">
                <a16:creationId xmlns:a16="http://schemas.microsoft.com/office/drawing/2014/main" id="{85729968-D0AF-958A-DBCA-C3920AAB3BA8}"/>
              </a:ext>
            </a:extLst>
          </p:cNvPr>
          <p:cNvGraphicFramePr>
            <a:graphicFrameLocks noGrp="1"/>
          </p:cNvGraphicFramePr>
          <p:nvPr>
            <p:ph idx="1"/>
            <p:extLst>
              <p:ext uri="{D42A27DB-BD31-4B8C-83A1-F6EECF244321}">
                <p14:modId xmlns:p14="http://schemas.microsoft.com/office/powerpoint/2010/main" val="1341577720"/>
              </p:ext>
            </p:extLst>
          </p:nvPr>
        </p:nvGraphicFramePr>
        <p:xfrm>
          <a:off x="677333" y="1800665"/>
          <a:ext cx="11055121" cy="47970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05617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4DA7-A641-4ADD-BD6C-76DF9A36DEBF}"/>
              </a:ext>
            </a:extLst>
          </p:cNvPr>
          <p:cNvSpPr>
            <a:spLocks noGrp="1"/>
          </p:cNvSpPr>
          <p:nvPr>
            <p:ph type="title"/>
          </p:nvPr>
        </p:nvSpPr>
        <p:spPr>
          <a:xfrm>
            <a:off x="677334" y="609600"/>
            <a:ext cx="8596668" cy="1320800"/>
          </a:xfrm>
        </p:spPr>
        <p:txBody>
          <a:bodyPr anchor="t">
            <a:normAutofit/>
          </a:bodyPr>
          <a:lstStyle/>
          <a:p>
            <a:r>
              <a:rPr lang="en-GB" dirty="0"/>
              <a:t>Celebrate</a:t>
            </a:r>
          </a:p>
        </p:txBody>
      </p:sp>
      <p:graphicFrame>
        <p:nvGraphicFramePr>
          <p:cNvPr id="9" name="Content Placeholder 2">
            <a:extLst>
              <a:ext uri="{FF2B5EF4-FFF2-40B4-BE49-F238E27FC236}">
                <a16:creationId xmlns:a16="http://schemas.microsoft.com/office/drawing/2014/main" id="{6404857A-1B71-9B7D-4834-9190441655A6}"/>
              </a:ext>
            </a:extLst>
          </p:cNvPr>
          <p:cNvGraphicFramePr>
            <a:graphicFrameLocks noGrp="1"/>
          </p:cNvGraphicFramePr>
          <p:nvPr>
            <p:ph idx="1"/>
            <p:extLst>
              <p:ext uri="{D42A27DB-BD31-4B8C-83A1-F6EECF244321}">
                <p14:modId xmlns:p14="http://schemas.microsoft.com/office/powerpoint/2010/main" val="1077197788"/>
              </p:ext>
            </p:extLst>
          </p:nvPr>
        </p:nvGraphicFramePr>
        <p:xfrm>
          <a:off x="677334" y="1411459"/>
          <a:ext cx="10717497" cy="5277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1708CC85-7D7F-AC2F-CDD6-6DF6871F1EAE}"/>
              </a:ext>
            </a:extLst>
          </p:cNvPr>
          <p:cNvPicPr>
            <a:picLocks noChangeAspect="1"/>
          </p:cNvPicPr>
          <p:nvPr/>
        </p:nvPicPr>
        <p:blipFill>
          <a:blip r:embed="rId7"/>
          <a:stretch>
            <a:fillRect/>
          </a:stretch>
        </p:blipFill>
        <p:spPr>
          <a:xfrm>
            <a:off x="10480430" y="168812"/>
            <a:ext cx="1320898" cy="1320898"/>
          </a:xfrm>
          <a:prstGeom prst="rect">
            <a:avLst/>
          </a:prstGeom>
        </p:spPr>
      </p:pic>
      <p:pic>
        <p:nvPicPr>
          <p:cNvPr id="8" name="Picture 7">
            <a:extLst>
              <a:ext uri="{FF2B5EF4-FFF2-40B4-BE49-F238E27FC236}">
                <a16:creationId xmlns:a16="http://schemas.microsoft.com/office/drawing/2014/main" id="{C13FB550-B816-B961-88B0-EE0E0292FFCC}"/>
              </a:ext>
            </a:extLst>
          </p:cNvPr>
          <p:cNvPicPr>
            <a:picLocks noChangeAspect="1"/>
          </p:cNvPicPr>
          <p:nvPr/>
        </p:nvPicPr>
        <p:blipFill>
          <a:blip r:embed="rId8"/>
          <a:stretch>
            <a:fillRect/>
          </a:stretch>
        </p:blipFill>
        <p:spPr>
          <a:xfrm>
            <a:off x="3137754" y="443792"/>
            <a:ext cx="1133475" cy="1133475"/>
          </a:xfrm>
          <a:prstGeom prst="rect">
            <a:avLst/>
          </a:prstGeom>
        </p:spPr>
      </p:pic>
    </p:spTree>
    <p:extLst>
      <p:ext uri="{BB962C8B-B14F-4D97-AF65-F5344CB8AC3E}">
        <p14:creationId xmlns:p14="http://schemas.microsoft.com/office/powerpoint/2010/main" val="3577573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6460-2C7B-48E7-AB00-29715CA57A0F}"/>
              </a:ext>
            </a:extLst>
          </p:cNvPr>
          <p:cNvSpPr>
            <a:spLocks noGrp="1"/>
          </p:cNvSpPr>
          <p:nvPr>
            <p:ph type="title"/>
          </p:nvPr>
        </p:nvSpPr>
        <p:spPr>
          <a:xfrm>
            <a:off x="677334" y="609600"/>
            <a:ext cx="8596668" cy="1320800"/>
          </a:xfrm>
        </p:spPr>
        <p:txBody>
          <a:bodyPr anchor="t">
            <a:normAutofit/>
          </a:bodyPr>
          <a:lstStyle/>
          <a:p>
            <a:r>
              <a:rPr lang="en-GB" dirty="0"/>
              <a:t>Prize</a:t>
            </a:r>
          </a:p>
        </p:txBody>
      </p:sp>
      <p:graphicFrame>
        <p:nvGraphicFramePr>
          <p:cNvPr id="7" name="Content Placeholder 2">
            <a:extLst>
              <a:ext uri="{FF2B5EF4-FFF2-40B4-BE49-F238E27FC236}">
                <a16:creationId xmlns:a16="http://schemas.microsoft.com/office/drawing/2014/main" id="{B661B62F-0842-8B96-F0B7-03CE1222C5B4}"/>
              </a:ext>
            </a:extLst>
          </p:cNvPr>
          <p:cNvGraphicFramePr>
            <a:graphicFrameLocks noGrp="1"/>
          </p:cNvGraphicFramePr>
          <p:nvPr>
            <p:ph idx="1"/>
            <p:extLst>
              <p:ext uri="{D42A27DB-BD31-4B8C-83A1-F6EECF244321}">
                <p14:modId xmlns:p14="http://schemas.microsoft.com/office/powerpoint/2010/main" val="3107514623"/>
              </p:ext>
            </p:extLst>
          </p:nvPr>
        </p:nvGraphicFramePr>
        <p:xfrm>
          <a:off x="677334" y="2160589"/>
          <a:ext cx="9170051" cy="3749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Trophy with solid fill">
            <a:extLst>
              <a:ext uri="{FF2B5EF4-FFF2-40B4-BE49-F238E27FC236}">
                <a16:creationId xmlns:a16="http://schemas.microsoft.com/office/drawing/2014/main" id="{AD41C8D6-3DF3-3A9F-F5EB-9B14CEB63E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204653" y="0"/>
            <a:ext cx="1987347" cy="1987347"/>
          </a:xfrm>
          <a:prstGeom prst="rect">
            <a:avLst/>
          </a:prstGeom>
        </p:spPr>
      </p:pic>
    </p:spTree>
    <p:extLst>
      <p:ext uri="{BB962C8B-B14F-4D97-AF65-F5344CB8AC3E}">
        <p14:creationId xmlns:p14="http://schemas.microsoft.com/office/powerpoint/2010/main" val="42787375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2253C7D3A3334BA0DB79A256E902FB" ma:contentTypeVersion="2" ma:contentTypeDescription="Create a new document." ma:contentTypeScope="" ma:versionID="ad4fe1e9de535c681b29b198a1b01319">
  <xsd:schema xmlns:xsd="http://www.w3.org/2001/XMLSchema" xmlns:xs="http://www.w3.org/2001/XMLSchema" xmlns:p="http://schemas.microsoft.com/office/2006/metadata/properties" xmlns:ns3="adabcfb3-2a38-497e-8693-24ffe8e3d551" targetNamespace="http://schemas.microsoft.com/office/2006/metadata/properties" ma:root="true" ma:fieldsID="b4881cf2e39b8df2270a0f7e571dd596" ns3:_="">
    <xsd:import namespace="adabcfb3-2a38-497e-8693-24ffe8e3d55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bcfb3-2a38-497e-8693-24ffe8e3d5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A9D9CE-EA76-4EE2-835E-537F3DFA5171}">
  <ds:schemaRefs>
    <ds:schemaRef ds:uri="http://schemas.microsoft.com/sharepoint/v3/contenttype/forms"/>
  </ds:schemaRefs>
</ds:datastoreItem>
</file>

<file path=customXml/itemProps2.xml><?xml version="1.0" encoding="utf-8"?>
<ds:datastoreItem xmlns:ds="http://schemas.openxmlformats.org/officeDocument/2006/customXml" ds:itemID="{EFF27928-6F66-49D6-806C-2D19E6BEC50E}">
  <ds:schemaRefs>
    <ds:schemaRef ds:uri="http://schemas.microsoft.com/office/infopath/2007/PartnerControls"/>
    <ds:schemaRef ds:uri="adabcfb3-2a38-497e-8693-24ffe8e3d55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www.w3.org/XML/1998/namespace"/>
  </ds:schemaRefs>
</ds:datastoreItem>
</file>

<file path=customXml/itemProps3.xml><?xml version="1.0" encoding="utf-8"?>
<ds:datastoreItem xmlns:ds="http://schemas.openxmlformats.org/officeDocument/2006/customXml" ds:itemID="{0A279F68-095C-4E1C-9C1B-546982EA93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abcfb3-2a38-497e-8693-24ffe8e3d5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226</TotalTime>
  <Words>460</Words>
  <Application>Microsoft Macintosh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PowerPoint Presentation</vt:lpstr>
      <vt:lpstr>PowerPoint Presentation</vt:lpstr>
      <vt:lpstr>“The Joy of Sport and Physical Activity”</vt:lpstr>
      <vt:lpstr>SATPE – European Sports Day 2023 6 Steps to Success  Plan</vt:lpstr>
      <vt:lpstr>Deliver</vt:lpstr>
      <vt:lpstr>Celebrate</vt:lpstr>
      <vt:lpstr>Prize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SATPE</dc:title>
  <dc:creator>Penman, J  ( Primary PE )</dc:creator>
  <cp:lastModifiedBy>Stephen Thomson</cp:lastModifiedBy>
  <cp:revision>18</cp:revision>
  <dcterms:created xsi:type="dcterms:W3CDTF">2022-10-26T09:01:25Z</dcterms:created>
  <dcterms:modified xsi:type="dcterms:W3CDTF">2024-06-18T08:45:43Z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0x010100EF2253C7D3A3334BA0DB79A256E902FB</vt:lpwstr>
  </property>
</Properties>
</file>