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1" r:id="rId15"/>
    <p:sldId id="269" r:id="rId16"/>
    <p:sldId id="270"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9CECAA-A573-1810-43AC-8CAD9A5297C2}" v="1576" dt="2025-08-26T15:02:10.098"/>
    <p1510:client id="{C3168D73-BC0F-3141-AEE4-4C7C0B162392}" v="176" dt="2025-08-26T12:52:22.644"/>
    <p1510:client id="{E136039E-5152-839B-DF4C-2B26512E8734}" v="1044" dt="2025-08-26T11:25:43.0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 Anderson" userId="S::gw23andersonaaron@glow.sch.uk::4fd336e1-ad72-42ad-a8c5-32c17dcc4411" providerId="AD" clId="Web-{E136039E-5152-839B-DF4C-2B26512E8734}"/>
    <pc:docChg chg="addSld delSld modSld">
      <pc:chgData name="Mr Anderson" userId="S::gw23andersonaaron@glow.sch.uk::4fd336e1-ad72-42ad-a8c5-32c17dcc4411" providerId="AD" clId="Web-{E136039E-5152-839B-DF4C-2B26512E8734}" dt="2025-08-26T11:25:42.334" v="1066" actId="20577"/>
      <pc:docMkLst>
        <pc:docMk/>
      </pc:docMkLst>
      <pc:sldChg chg="addSp modSp mod setBg">
        <pc:chgData name="Mr Anderson" userId="S::gw23andersonaaron@glow.sch.uk::4fd336e1-ad72-42ad-a8c5-32c17dcc4411" providerId="AD" clId="Web-{E136039E-5152-839B-DF4C-2B26512E8734}" dt="2025-08-26T10:35:15.789" v="45"/>
        <pc:sldMkLst>
          <pc:docMk/>
          <pc:sldMk cId="109857222" sldId="256"/>
        </pc:sldMkLst>
        <pc:spChg chg="mod">
          <ac:chgData name="Mr Anderson" userId="S::gw23andersonaaron@glow.sch.uk::4fd336e1-ad72-42ad-a8c5-32c17dcc4411" providerId="AD" clId="Web-{E136039E-5152-839B-DF4C-2B26512E8734}" dt="2025-08-26T10:35:15.789" v="45"/>
          <ac:spMkLst>
            <pc:docMk/>
            <pc:sldMk cId="109857222" sldId="256"/>
            <ac:spMk id="2" creationId="{00000000-0000-0000-0000-000000000000}"/>
          </ac:spMkLst>
        </pc:spChg>
        <pc:spChg chg="mod">
          <ac:chgData name="Mr Anderson" userId="S::gw23andersonaaron@glow.sch.uk::4fd336e1-ad72-42ad-a8c5-32c17dcc4411" providerId="AD" clId="Web-{E136039E-5152-839B-DF4C-2B26512E8734}" dt="2025-08-26T10:35:15.789" v="45"/>
          <ac:spMkLst>
            <pc:docMk/>
            <pc:sldMk cId="109857222" sldId="256"/>
            <ac:spMk id="3" creationId="{00000000-0000-0000-0000-000000000000}"/>
          </ac:spMkLst>
        </pc:spChg>
        <pc:spChg chg="add">
          <ac:chgData name="Mr Anderson" userId="S::gw23andersonaaron@glow.sch.uk::4fd336e1-ad72-42ad-a8c5-32c17dcc4411" providerId="AD" clId="Web-{E136039E-5152-839B-DF4C-2B26512E8734}" dt="2025-08-26T10:35:15.789" v="45"/>
          <ac:spMkLst>
            <pc:docMk/>
            <pc:sldMk cId="109857222" sldId="256"/>
            <ac:spMk id="9" creationId="{E87F6C97-D6CE-253A-7C0D-3F0752C8D53F}"/>
          </ac:spMkLst>
        </pc:spChg>
        <pc:picChg chg="add mod">
          <ac:chgData name="Mr Anderson" userId="S::gw23andersonaaron@glow.sch.uk::4fd336e1-ad72-42ad-a8c5-32c17dcc4411" providerId="AD" clId="Web-{E136039E-5152-839B-DF4C-2B26512E8734}" dt="2025-08-26T10:35:15.789" v="45"/>
          <ac:picMkLst>
            <pc:docMk/>
            <pc:sldMk cId="109857222" sldId="256"/>
            <ac:picMk id="4" creationId="{DD04D168-F964-C5AF-69DE-E4B2EB66C3D7}"/>
          </ac:picMkLst>
        </pc:picChg>
      </pc:sldChg>
      <pc:sldChg chg="addSp delSp modSp new mod setBg">
        <pc:chgData name="Mr Anderson" userId="S::gw23andersonaaron@glow.sch.uk::4fd336e1-ad72-42ad-a8c5-32c17dcc4411" providerId="AD" clId="Web-{E136039E-5152-839B-DF4C-2B26512E8734}" dt="2025-08-26T10:36:15.026" v="51"/>
        <pc:sldMkLst>
          <pc:docMk/>
          <pc:sldMk cId="1563035586" sldId="257"/>
        </pc:sldMkLst>
        <pc:spChg chg="del">
          <ac:chgData name="Mr Anderson" userId="S::gw23andersonaaron@glow.sch.uk::4fd336e1-ad72-42ad-a8c5-32c17dcc4411" providerId="AD" clId="Web-{E136039E-5152-839B-DF4C-2B26512E8734}" dt="2025-08-26T10:35:34.727" v="47"/>
          <ac:spMkLst>
            <pc:docMk/>
            <pc:sldMk cId="1563035586" sldId="257"/>
            <ac:spMk id="2" creationId="{C8626C79-9B1C-8EA1-13D7-1EE4731BE28E}"/>
          </ac:spMkLst>
        </pc:spChg>
        <pc:spChg chg="del mod">
          <ac:chgData name="Mr Anderson" userId="S::gw23andersonaaron@glow.sch.uk::4fd336e1-ad72-42ad-a8c5-32c17dcc4411" providerId="AD" clId="Web-{E136039E-5152-839B-DF4C-2B26512E8734}" dt="2025-08-26T10:35:43.337" v="49"/>
          <ac:spMkLst>
            <pc:docMk/>
            <pc:sldMk cId="1563035586" sldId="257"/>
            <ac:spMk id="3" creationId="{EF772D58-CFF3-82EF-B9BC-FB231F85783D}"/>
          </ac:spMkLst>
        </pc:spChg>
        <pc:picChg chg="add mod">
          <ac:chgData name="Mr Anderson" userId="S::gw23andersonaaron@glow.sch.uk::4fd336e1-ad72-42ad-a8c5-32c17dcc4411" providerId="AD" clId="Web-{E136039E-5152-839B-DF4C-2B26512E8734}" dt="2025-08-26T10:36:15.026" v="51"/>
          <ac:picMkLst>
            <pc:docMk/>
            <pc:sldMk cId="1563035586" sldId="257"/>
            <ac:picMk id="4" creationId="{591B1DE8-5AA7-DB6C-7C0A-03B590B7BEDC}"/>
          </ac:picMkLst>
        </pc:picChg>
      </pc:sldChg>
      <pc:sldChg chg="addSp modSp new mod setBg">
        <pc:chgData name="Mr Anderson" userId="S::gw23andersonaaron@glow.sch.uk::4fd336e1-ad72-42ad-a8c5-32c17dcc4411" providerId="AD" clId="Web-{E136039E-5152-839B-DF4C-2B26512E8734}" dt="2025-08-26T10:49:50.012" v="268"/>
        <pc:sldMkLst>
          <pc:docMk/>
          <pc:sldMk cId="3392275250" sldId="258"/>
        </pc:sldMkLst>
        <pc:spChg chg="mod">
          <ac:chgData name="Mr Anderson" userId="S::gw23andersonaaron@glow.sch.uk::4fd336e1-ad72-42ad-a8c5-32c17dcc4411" providerId="AD" clId="Web-{E136039E-5152-839B-DF4C-2B26512E8734}" dt="2025-08-26T10:49:50.012" v="268"/>
          <ac:spMkLst>
            <pc:docMk/>
            <pc:sldMk cId="3392275250" sldId="258"/>
            <ac:spMk id="2" creationId="{10CC8790-CF7D-0E3F-ED64-23F7649D1A6F}"/>
          </ac:spMkLst>
        </pc:spChg>
        <pc:spChg chg="mod">
          <ac:chgData name="Mr Anderson" userId="S::gw23andersonaaron@glow.sch.uk::4fd336e1-ad72-42ad-a8c5-32c17dcc4411" providerId="AD" clId="Web-{E136039E-5152-839B-DF4C-2B26512E8734}" dt="2025-08-26T10:49:50.012" v="268"/>
          <ac:spMkLst>
            <pc:docMk/>
            <pc:sldMk cId="3392275250" sldId="258"/>
            <ac:spMk id="3" creationId="{F0592A4E-17B1-EE93-D89A-2F9B07890B6F}"/>
          </ac:spMkLst>
        </pc:spChg>
        <pc:spChg chg="add">
          <ac:chgData name="Mr Anderson" userId="S::gw23andersonaaron@glow.sch.uk::4fd336e1-ad72-42ad-a8c5-32c17dcc4411" providerId="AD" clId="Web-{E136039E-5152-839B-DF4C-2B26512E8734}" dt="2025-08-26T10:49:50.012" v="268"/>
          <ac:spMkLst>
            <pc:docMk/>
            <pc:sldMk cId="3392275250" sldId="258"/>
            <ac:spMk id="10" creationId="{6F4C891B-62D0-4250-AEB7-0F42BAD78D7D}"/>
          </ac:spMkLst>
        </pc:spChg>
        <pc:picChg chg="add">
          <ac:chgData name="Mr Anderson" userId="S::gw23andersonaaron@glow.sch.uk::4fd336e1-ad72-42ad-a8c5-32c17dcc4411" providerId="AD" clId="Web-{E136039E-5152-839B-DF4C-2B26512E8734}" dt="2025-08-26T10:49:50.012" v="268"/>
          <ac:picMkLst>
            <pc:docMk/>
            <pc:sldMk cId="3392275250" sldId="258"/>
            <ac:picMk id="7" creationId="{77290221-6F70-47B6-F229-62D502473C1C}"/>
          </ac:picMkLst>
        </pc:picChg>
      </pc:sldChg>
      <pc:sldChg chg="addSp modSp new mod setBg">
        <pc:chgData name="Mr Anderson" userId="S::gw23andersonaaron@glow.sch.uk::4fd336e1-ad72-42ad-a8c5-32c17dcc4411" providerId="AD" clId="Web-{E136039E-5152-839B-DF4C-2B26512E8734}" dt="2025-08-26T11:12:03.910" v="703" actId="20577"/>
        <pc:sldMkLst>
          <pc:docMk/>
          <pc:sldMk cId="4004279891" sldId="259"/>
        </pc:sldMkLst>
        <pc:spChg chg="mod">
          <ac:chgData name="Mr Anderson" userId="S::gw23andersonaaron@glow.sch.uk::4fd336e1-ad72-42ad-a8c5-32c17dcc4411" providerId="AD" clId="Web-{E136039E-5152-839B-DF4C-2B26512E8734}" dt="2025-08-26T11:12:03.910" v="703" actId="20577"/>
          <ac:spMkLst>
            <pc:docMk/>
            <pc:sldMk cId="4004279891" sldId="259"/>
            <ac:spMk id="2" creationId="{2C1B4E1E-5F8E-D4C3-1BA9-3B0B28AABBE6}"/>
          </ac:spMkLst>
        </pc:spChg>
        <pc:spChg chg="mod">
          <ac:chgData name="Mr Anderson" userId="S::gw23andersonaaron@glow.sch.uk::4fd336e1-ad72-42ad-a8c5-32c17dcc4411" providerId="AD" clId="Web-{E136039E-5152-839B-DF4C-2B26512E8734}" dt="2025-08-26T10:59:59.833" v="441" actId="20577"/>
          <ac:spMkLst>
            <pc:docMk/>
            <pc:sldMk cId="4004279891" sldId="259"/>
            <ac:spMk id="3" creationId="{708900F6-88DD-374A-2FF8-1191EA852D45}"/>
          </ac:spMkLst>
        </pc:spChg>
        <pc:grpChg chg="add">
          <ac:chgData name="Mr Anderson" userId="S::gw23andersonaaron@glow.sch.uk::4fd336e1-ad72-42ad-a8c5-32c17dcc4411" providerId="AD" clId="Web-{E136039E-5152-839B-DF4C-2B26512E8734}" dt="2025-08-26T10:57:05.451" v="413"/>
          <ac:grpSpMkLst>
            <pc:docMk/>
            <pc:sldMk cId="4004279891" sldId="259"/>
            <ac:grpSpMk id="8" creationId="{D8C13078-6EA8-39DE-7A9D-C7FC6EA43A32}"/>
          </ac:grpSpMkLst>
        </pc:grpChg>
      </pc:sldChg>
      <pc:sldChg chg="addSp modSp new mod setBg">
        <pc:chgData name="Mr Anderson" userId="S::gw23andersonaaron@glow.sch.uk::4fd336e1-ad72-42ad-a8c5-32c17dcc4411" providerId="AD" clId="Web-{E136039E-5152-839B-DF4C-2B26512E8734}" dt="2025-08-26T10:59:32.488" v="437" actId="20577"/>
        <pc:sldMkLst>
          <pc:docMk/>
          <pc:sldMk cId="3577665633" sldId="260"/>
        </pc:sldMkLst>
        <pc:spChg chg="mod">
          <ac:chgData name="Mr Anderson" userId="S::gw23andersonaaron@glow.sch.uk::4fd336e1-ad72-42ad-a8c5-32c17dcc4411" providerId="AD" clId="Web-{E136039E-5152-839B-DF4C-2B26512E8734}" dt="2025-08-26T10:58:55.330" v="430"/>
          <ac:spMkLst>
            <pc:docMk/>
            <pc:sldMk cId="3577665633" sldId="260"/>
            <ac:spMk id="2" creationId="{42E103A9-021D-79EF-D5DB-D977EF010069}"/>
          </ac:spMkLst>
        </pc:spChg>
        <pc:spChg chg="mod">
          <ac:chgData name="Mr Anderson" userId="S::gw23andersonaaron@glow.sch.uk::4fd336e1-ad72-42ad-a8c5-32c17dcc4411" providerId="AD" clId="Web-{E136039E-5152-839B-DF4C-2B26512E8734}" dt="2025-08-26T10:59:32.488" v="437" actId="20577"/>
          <ac:spMkLst>
            <pc:docMk/>
            <pc:sldMk cId="3577665633" sldId="260"/>
            <ac:spMk id="3" creationId="{ED69C37C-3C50-7CFD-AD4E-B81CC92C56FE}"/>
          </ac:spMkLst>
        </pc:spChg>
        <pc:spChg chg="add">
          <ac:chgData name="Mr Anderson" userId="S::gw23andersonaaron@glow.sch.uk::4fd336e1-ad72-42ad-a8c5-32c17dcc4411" providerId="AD" clId="Web-{E136039E-5152-839B-DF4C-2B26512E8734}" dt="2025-08-26T10:58:55.330" v="430"/>
          <ac:spMkLst>
            <pc:docMk/>
            <pc:sldMk cId="3577665633" sldId="260"/>
            <ac:spMk id="8" creationId="{70DFC902-7D23-471A-B557-B6B6917D7A0D}"/>
          </ac:spMkLst>
        </pc:spChg>
        <pc:spChg chg="add">
          <ac:chgData name="Mr Anderson" userId="S::gw23andersonaaron@glow.sch.uk::4fd336e1-ad72-42ad-a8c5-32c17dcc4411" providerId="AD" clId="Web-{E136039E-5152-839B-DF4C-2B26512E8734}" dt="2025-08-26T10:58:55.330" v="430"/>
          <ac:spMkLst>
            <pc:docMk/>
            <pc:sldMk cId="3577665633" sldId="260"/>
            <ac:spMk id="10" creationId="{A55D5633-D557-4DCA-982C-FF36EB7A1C00}"/>
          </ac:spMkLst>
        </pc:spChg>
        <pc:spChg chg="add">
          <ac:chgData name="Mr Anderson" userId="S::gw23andersonaaron@glow.sch.uk::4fd336e1-ad72-42ad-a8c5-32c17dcc4411" providerId="AD" clId="Web-{E136039E-5152-839B-DF4C-2B26512E8734}" dt="2025-08-26T10:58:55.330" v="430"/>
          <ac:spMkLst>
            <pc:docMk/>
            <pc:sldMk cId="3577665633" sldId="260"/>
            <ac:spMk id="12" creationId="{450D3AD2-FA80-415F-A9CE-54D884561CD7}"/>
          </ac:spMkLst>
        </pc:spChg>
      </pc:sldChg>
      <pc:sldChg chg="addSp delSp modSp new mod setBg">
        <pc:chgData name="Mr Anderson" userId="S::gw23andersonaaron@glow.sch.uk::4fd336e1-ad72-42ad-a8c5-32c17dcc4411" providerId="AD" clId="Web-{E136039E-5152-839B-DF4C-2B26512E8734}" dt="2025-08-26T11:11:58.660" v="702" actId="20577"/>
        <pc:sldMkLst>
          <pc:docMk/>
          <pc:sldMk cId="2841657831" sldId="261"/>
        </pc:sldMkLst>
        <pc:spChg chg="mod">
          <ac:chgData name="Mr Anderson" userId="S::gw23andersonaaron@glow.sch.uk::4fd336e1-ad72-42ad-a8c5-32c17dcc4411" providerId="AD" clId="Web-{E136039E-5152-839B-DF4C-2B26512E8734}" dt="2025-08-26T11:11:58.660" v="702" actId="20577"/>
          <ac:spMkLst>
            <pc:docMk/>
            <pc:sldMk cId="2841657831" sldId="261"/>
            <ac:spMk id="2" creationId="{79F7FAFE-34EB-7DE6-4B3A-EBC1015A86D1}"/>
          </ac:spMkLst>
        </pc:spChg>
        <pc:spChg chg="add del mod">
          <ac:chgData name="Mr Anderson" userId="S::gw23andersonaaron@glow.sch.uk::4fd336e1-ad72-42ad-a8c5-32c17dcc4411" providerId="AD" clId="Web-{E136039E-5152-839B-DF4C-2B26512E8734}" dt="2025-08-26T11:03:09.543" v="568"/>
          <ac:spMkLst>
            <pc:docMk/>
            <pc:sldMk cId="2841657831" sldId="261"/>
            <ac:spMk id="3" creationId="{2F5C20BC-5440-C4A4-DE06-4EAE9EF0D1F1}"/>
          </ac:spMkLst>
        </pc:spChg>
        <pc:spChg chg="add del">
          <ac:chgData name="Mr Anderson" userId="S::gw23andersonaaron@glow.sch.uk::4fd336e1-ad72-42ad-a8c5-32c17dcc4411" providerId="AD" clId="Web-{E136039E-5152-839B-DF4C-2B26512E8734}" dt="2025-08-26T11:03:09.527" v="567"/>
          <ac:spMkLst>
            <pc:docMk/>
            <pc:sldMk cId="2841657831" sldId="261"/>
            <ac:spMk id="8" creationId="{70DFC902-7D23-471A-B557-B6B6917D7A0D}"/>
          </ac:spMkLst>
        </pc:spChg>
        <pc:spChg chg="add del">
          <ac:chgData name="Mr Anderson" userId="S::gw23andersonaaron@glow.sch.uk::4fd336e1-ad72-42ad-a8c5-32c17dcc4411" providerId="AD" clId="Web-{E136039E-5152-839B-DF4C-2B26512E8734}" dt="2025-08-26T11:03:06.652" v="565"/>
          <ac:spMkLst>
            <pc:docMk/>
            <pc:sldMk cId="2841657831" sldId="261"/>
            <ac:spMk id="9" creationId="{BACC6370-2D7E-4714-9D71-7542949D7D5D}"/>
          </ac:spMkLst>
        </pc:spChg>
        <pc:spChg chg="add del">
          <ac:chgData name="Mr Anderson" userId="S::gw23andersonaaron@glow.sch.uk::4fd336e1-ad72-42ad-a8c5-32c17dcc4411" providerId="AD" clId="Web-{E136039E-5152-839B-DF4C-2B26512E8734}" dt="2025-08-26T11:03:09.527" v="567"/>
          <ac:spMkLst>
            <pc:docMk/>
            <pc:sldMk cId="2841657831" sldId="261"/>
            <ac:spMk id="10" creationId="{A55D5633-D557-4DCA-982C-FF36EB7A1C00}"/>
          </ac:spMkLst>
        </pc:spChg>
        <pc:spChg chg="add del">
          <ac:chgData name="Mr Anderson" userId="S::gw23andersonaaron@glow.sch.uk::4fd336e1-ad72-42ad-a8c5-32c17dcc4411" providerId="AD" clId="Web-{E136039E-5152-839B-DF4C-2B26512E8734}" dt="2025-08-26T11:03:06.652" v="565"/>
          <ac:spMkLst>
            <pc:docMk/>
            <pc:sldMk cId="2841657831" sldId="261"/>
            <ac:spMk id="11" creationId="{F68B3F68-107C-434F-AA38-110D5EA91B85}"/>
          </ac:spMkLst>
        </pc:spChg>
        <pc:spChg chg="add del">
          <ac:chgData name="Mr Anderson" userId="S::gw23andersonaaron@glow.sch.uk::4fd336e1-ad72-42ad-a8c5-32c17dcc4411" providerId="AD" clId="Web-{E136039E-5152-839B-DF4C-2B26512E8734}" dt="2025-08-26T11:03:09.527" v="567"/>
          <ac:spMkLst>
            <pc:docMk/>
            <pc:sldMk cId="2841657831" sldId="261"/>
            <ac:spMk id="12" creationId="{450D3AD2-FA80-415F-A9CE-54D884561CD7}"/>
          </ac:spMkLst>
        </pc:spChg>
        <pc:spChg chg="add del">
          <ac:chgData name="Mr Anderson" userId="S::gw23andersonaaron@glow.sch.uk::4fd336e1-ad72-42ad-a8c5-32c17dcc4411" providerId="AD" clId="Web-{E136039E-5152-839B-DF4C-2B26512E8734}" dt="2025-08-26T11:03:06.652" v="565"/>
          <ac:spMkLst>
            <pc:docMk/>
            <pc:sldMk cId="2841657831" sldId="261"/>
            <ac:spMk id="13" creationId="{AAD0DBB9-1A4B-4391-81D4-CB19F9AB918A}"/>
          </ac:spMkLst>
        </pc:spChg>
        <pc:spChg chg="add del">
          <ac:chgData name="Mr Anderson" userId="S::gw23andersonaaron@glow.sch.uk::4fd336e1-ad72-42ad-a8c5-32c17dcc4411" providerId="AD" clId="Web-{E136039E-5152-839B-DF4C-2B26512E8734}" dt="2025-08-26T11:03:06.652" v="565"/>
          <ac:spMkLst>
            <pc:docMk/>
            <pc:sldMk cId="2841657831" sldId="261"/>
            <ac:spMk id="15" creationId="{063BBA22-50EA-4C4D-BE05-F1CE4E63AA56}"/>
          </ac:spMkLst>
        </pc:spChg>
        <pc:spChg chg="add del">
          <ac:chgData name="Mr Anderson" userId="S::gw23andersonaaron@glow.sch.uk::4fd336e1-ad72-42ad-a8c5-32c17dcc4411" providerId="AD" clId="Web-{E136039E-5152-839B-DF4C-2B26512E8734}" dt="2025-08-26T11:03:09.527" v="567"/>
          <ac:spMkLst>
            <pc:docMk/>
            <pc:sldMk cId="2841657831" sldId="261"/>
            <ac:spMk id="17" creationId="{2F5C20BC-5440-C4A4-DE06-4EAE9EF0D1F1}"/>
          </ac:spMkLst>
        </pc:spChg>
        <pc:spChg chg="add">
          <ac:chgData name="Mr Anderson" userId="S::gw23andersonaaron@glow.sch.uk::4fd336e1-ad72-42ad-a8c5-32c17dcc4411" providerId="AD" clId="Web-{E136039E-5152-839B-DF4C-2B26512E8734}" dt="2025-08-26T11:03:09.543" v="568"/>
          <ac:spMkLst>
            <pc:docMk/>
            <pc:sldMk cId="2841657831" sldId="261"/>
            <ac:spMk id="19" creationId="{70DFC902-7D23-471A-B557-B6B6917D7A0D}"/>
          </ac:spMkLst>
        </pc:spChg>
        <pc:spChg chg="add">
          <ac:chgData name="Mr Anderson" userId="S::gw23andersonaaron@glow.sch.uk::4fd336e1-ad72-42ad-a8c5-32c17dcc4411" providerId="AD" clId="Web-{E136039E-5152-839B-DF4C-2B26512E8734}" dt="2025-08-26T11:03:09.543" v="568"/>
          <ac:spMkLst>
            <pc:docMk/>
            <pc:sldMk cId="2841657831" sldId="261"/>
            <ac:spMk id="20" creationId="{A55D5633-D557-4DCA-982C-FF36EB7A1C00}"/>
          </ac:spMkLst>
        </pc:spChg>
        <pc:spChg chg="add">
          <ac:chgData name="Mr Anderson" userId="S::gw23andersonaaron@glow.sch.uk::4fd336e1-ad72-42ad-a8c5-32c17dcc4411" providerId="AD" clId="Web-{E136039E-5152-839B-DF4C-2B26512E8734}" dt="2025-08-26T11:03:09.543" v="568"/>
          <ac:spMkLst>
            <pc:docMk/>
            <pc:sldMk cId="2841657831" sldId="261"/>
            <ac:spMk id="21" creationId="{450D3AD2-FA80-415F-A9CE-54D884561CD7}"/>
          </ac:spMkLst>
        </pc:spChg>
        <pc:spChg chg="add mod">
          <ac:chgData name="Mr Anderson" userId="S::gw23andersonaaron@glow.sch.uk::4fd336e1-ad72-42ad-a8c5-32c17dcc4411" providerId="AD" clId="Web-{E136039E-5152-839B-DF4C-2B26512E8734}" dt="2025-08-26T11:07:58.619" v="621" actId="20577"/>
          <ac:spMkLst>
            <pc:docMk/>
            <pc:sldMk cId="2841657831" sldId="261"/>
            <ac:spMk id="22" creationId="{2F5C20BC-5440-C4A4-DE06-4EAE9EF0D1F1}"/>
          </ac:spMkLst>
        </pc:spChg>
        <pc:graphicFrameChg chg="add del">
          <ac:chgData name="Mr Anderson" userId="S::gw23andersonaaron@glow.sch.uk::4fd336e1-ad72-42ad-a8c5-32c17dcc4411" providerId="AD" clId="Web-{E136039E-5152-839B-DF4C-2B26512E8734}" dt="2025-08-26T11:03:06.652" v="565"/>
          <ac:graphicFrameMkLst>
            <pc:docMk/>
            <pc:sldMk cId="2841657831" sldId="261"/>
            <ac:graphicFrameMk id="5" creationId="{4277CDD3-BF3A-1C2E-9E1E-A59DB8E32E6C}"/>
          </ac:graphicFrameMkLst>
        </pc:graphicFrameChg>
      </pc:sldChg>
      <pc:sldChg chg="addSp delSp modSp new mod setBg">
        <pc:chgData name="Mr Anderson" userId="S::gw23andersonaaron@glow.sch.uk::4fd336e1-ad72-42ad-a8c5-32c17dcc4411" providerId="AD" clId="Web-{E136039E-5152-839B-DF4C-2B26512E8734}" dt="2025-08-26T11:09:49.623" v="667" actId="20577"/>
        <pc:sldMkLst>
          <pc:docMk/>
          <pc:sldMk cId="2320134466" sldId="262"/>
        </pc:sldMkLst>
        <pc:spChg chg="mod">
          <ac:chgData name="Mr Anderson" userId="S::gw23andersonaaron@glow.sch.uk::4fd336e1-ad72-42ad-a8c5-32c17dcc4411" providerId="AD" clId="Web-{E136039E-5152-839B-DF4C-2B26512E8734}" dt="2025-08-26T11:07:30.758" v="616"/>
          <ac:spMkLst>
            <pc:docMk/>
            <pc:sldMk cId="2320134466" sldId="262"/>
            <ac:spMk id="2" creationId="{34199443-D52B-C5CB-CF02-3D4AC4D7837D}"/>
          </ac:spMkLst>
        </pc:spChg>
        <pc:spChg chg="mod">
          <ac:chgData name="Mr Anderson" userId="S::gw23andersonaaron@glow.sch.uk::4fd336e1-ad72-42ad-a8c5-32c17dcc4411" providerId="AD" clId="Web-{E136039E-5152-839B-DF4C-2B26512E8734}" dt="2025-08-26T11:09:49.623" v="667" actId="20577"/>
          <ac:spMkLst>
            <pc:docMk/>
            <pc:sldMk cId="2320134466" sldId="262"/>
            <ac:spMk id="3" creationId="{31FD38DA-48BD-D920-8A3A-0B5590D48474}"/>
          </ac:spMkLst>
        </pc:spChg>
        <pc:spChg chg="add del">
          <ac:chgData name="Mr Anderson" userId="S::gw23andersonaaron@glow.sch.uk::4fd336e1-ad72-42ad-a8c5-32c17dcc4411" providerId="AD" clId="Web-{E136039E-5152-839B-DF4C-2B26512E8734}" dt="2025-08-26T11:07:30.743" v="615"/>
          <ac:spMkLst>
            <pc:docMk/>
            <pc:sldMk cId="2320134466" sldId="262"/>
            <ac:spMk id="8" creationId="{1B15ED52-F352-441B-82BF-E0EA34836D08}"/>
          </ac:spMkLst>
        </pc:spChg>
        <pc:spChg chg="add del">
          <ac:chgData name="Mr Anderson" userId="S::gw23andersonaaron@glow.sch.uk::4fd336e1-ad72-42ad-a8c5-32c17dcc4411" providerId="AD" clId="Web-{E136039E-5152-839B-DF4C-2B26512E8734}" dt="2025-08-26T11:07:30.743" v="615"/>
          <ac:spMkLst>
            <pc:docMk/>
            <pc:sldMk cId="2320134466" sldId="262"/>
            <ac:spMk id="10" creationId="{3B2E3793-BFE6-45A2-9B7B-E18844431C99}"/>
          </ac:spMkLst>
        </pc:spChg>
        <pc:spChg chg="add del">
          <ac:chgData name="Mr Anderson" userId="S::gw23andersonaaron@glow.sch.uk::4fd336e1-ad72-42ad-a8c5-32c17dcc4411" providerId="AD" clId="Web-{E136039E-5152-839B-DF4C-2B26512E8734}" dt="2025-08-26T11:07:30.743" v="615"/>
          <ac:spMkLst>
            <pc:docMk/>
            <pc:sldMk cId="2320134466" sldId="262"/>
            <ac:spMk id="12" creationId="{BC4C4868-CB8F-4AF9-9CDB-8108F2C19B67}"/>
          </ac:spMkLst>
        </pc:spChg>
        <pc:spChg chg="add del">
          <ac:chgData name="Mr Anderson" userId="S::gw23andersonaaron@glow.sch.uk::4fd336e1-ad72-42ad-a8c5-32c17dcc4411" providerId="AD" clId="Web-{E136039E-5152-839B-DF4C-2B26512E8734}" dt="2025-08-26T11:07:30.743" v="615"/>
          <ac:spMkLst>
            <pc:docMk/>
            <pc:sldMk cId="2320134466" sldId="262"/>
            <ac:spMk id="14" creationId="{375E0459-6403-40CD-989D-56A4407CA12E}"/>
          </ac:spMkLst>
        </pc:spChg>
        <pc:spChg chg="add del">
          <ac:chgData name="Mr Anderson" userId="S::gw23andersonaaron@glow.sch.uk::4fd336e1-ad72-42ad-a8c5-32c17dcc4411" providerId="AD" clId="Web-{E136039E-5152-839B-DF4C-2B26512E8734}" dt="2025-08-26T11:07:30.743" v="615"/>
          <ac:spMkLst>
            <pc:docMk/>
            <pc:sldMk cId="2320134466" sldId="262"/>
            <ac:spMk id="16" creationId="{53E5B1A8-3AC9-4BD1-9BBC-78CA94F2D1BA}"/>
          </ac:spMkLst>
        </pc:spChg>
        <pc:spChg chg="add">
          <ac:chgData name="Mr Anderson" userId="S::gw23andersonaaron@glow.sch.uk::4fd336e1-ad72-42ad-a8c5-32c17dcc4411" providerId="AD" clId="Web-{E136039E-5152-839B-DF4C-2B26512E8734}" dt="2025-08-26T11:07:30.758" v="616"/>
          <ac:spMkLst>
            <pc:docMk/>
            <pc:sldMk cId="2320134466" sldId="262"/>
            <ac:spMk id="18" creationId="{70DFC902-7D23-471A-B557-B6B6917D7A0D}"/>
          </ac:spMkLst>
        </pc:spChg>
        <pc:spChg chg="add">
          <ac:chgData name="Mr Anderson" userId="S::gw23andersonaaron@glow.sch.uk::4fd336e1-ad72-42ad-a8c5-32c17dcc4411" providerId="AD" clId="Web-{E136039E-5152-839B-DF4C-2B26512E8734}" dt="2025-08-26T11:07:30.758" v="616"/>
          <ac:spMkLst>
            <pc:docMk/>
            <pc:sldMk cId="2320134466" sldId="262"/>
            <ac:spMk id="19" creationId="{A55D5633-D557-4DCA-982C-FF36EB7A1C00}"/>
          </ac:spMkLst>
        </pc:spChg>
        <pc:spChg chg="add">
          <ac:chgData name="Mr Anderson" userId="S::gw23andersonaaron@glow.sch.uk::4fd336e1-ad72-42ad-a8c5-32c17dcc4411" providerId="AD" clId="Web-{E136039E-5152-839B-DF4C-2B26512E8734}" dt="2025-08-26T11:07:30.758" v="616"/>
          <ac:spMkLst>
            <pc:docMk/>
            <pc:sldMk cId="2320134466" sldId="262"/>
            <ac:spMk id="20" creationId="{450D3AD2-FA80-415F-A9CE-54D884561CD7}"/>
          </ac:spMkLst>
        </pc:spChg>
      </pc:sldChg>
      <pc:sldChg chg="modSp new del">
        <pc:chgData name="Mr Anderson" userId="S::gw23andersonaaron@glow.sch.uk::4fd336e1-ad72-42ad-a8c5-32c17dcc4411" providerId="AD" clId="Web-{E136039E-5152-839B-DF4C-2B26512E8734}" dt="2025-08-26T11:11:30.112" v="675"/>
        <pc:sldMkLst>
          <pc:docMk/>
          <pc:sldMk cId="1088618971" sldId="263"/>
        </pc:sldMkLst>
        <pc:spChg chg="mod">
          <ac:chgData name="Mr Anderson" userId="S::gw23andersonaaron@glow.sch.uk::4fd336e1-ad72-42ad-a8c5-32c17dcc4411" providerId="AD" clId="Web-{E136039E-5152-839B-DF4C-2B26512E8734}" dt="2025-08-26T11:11:29.268" v="674" actId="20577"/>
          <ac:spMkLst>
            <pc:docMk/>
            <pc:sldMk cId="1088618971" sldId="263"/>
            <ac:spMk id="2" creationId="{F0F9F3F0-3E2E-21C6-BC15-464C4F9B608F}"/>
          </ac:spMkLst>
        </pc:spChg>
      </pc:sldChg>
      <pc:sldChg chg="addSp delSp modSp new mod setBg">
        <pc:chgData name="Mr Anderson" userId="S::gw23andersonaaron@glow.sch.uk::4fd336e1-ad72-42ad-a8c5-32c17dcc4411" providerId="AD" clId="Web-{E136039E-5152-839B-DF4C-2B26512E8734}" dt="2025-08-26T11:20:01.897" v="882" actId="20577"/>
        <pc:sldMkLst>
          <pc:docMk/>
          <pc:sldMk cId="2094915121" sldId="263"/>
        </pc:sldMkLst>
        <pc:spChg chg="mod">
          <ac:chgData name="Mr Anderson" userId="S::gw23andersonaaron@glow.sch.uk::4fd336e1-ad72-42ad-a8c5-32c17dcc4411" providerId="AD" clId="Web-{E136039E-5152-839B-DF4C-2B26512E8734}" dt="2025-08-26T11:14:12.728" v="833"/>
          <ac:spMkLst>
            <pc:docMk/>
            <pc:sldMk cId="2094915121" sldId="263"/>
            <ac:spMk id="2" creationId="{C9EDFBB1-FE38-4674-2736-5F7EF8B1B4CD}"/>
          </ac:spMkLst>
        </pc:spChg>
        <pc:spChg chg="del mod">
          <ac:chgData name="Mr Anderson" userId="S::gw23andersonaaron@glow.sch.uk::4fd336e1-ad72-42ad-a8c5-32c17dcc4411" providerId="AD" clId="Web-{E136039E-5152-839B-DF4C-2B26512E8734}" dt="2025-08-26T11:13:57.414" v="828"/>
          <ac:spMkLst>
            <pc:docMk/>
            <pc:sldMk cId="2094915121" sldId="263"/>
            <ac:spMk id="3" creationId="{761768EB-C276-9786-E225-A416ADC7270E}"/>
          </ac:spMkLst>
        </pc:spChg>
        <pc:spChg chg="add del">
          <ac:chgData name="Mr Anderson" userId="S::gw23andersonaaron@glow.sch.uk::4fd336e1-ad72-42ad-a8c5-32c17dcc4411" providerId="AD" clId="Web-{E136039E-5152-839B-DF4C-2B26512E8734}" dt="2025-08-26T11:14:12.728" v="833"/>
          <ac:spMkLst>
            <pc:docMk/>
            <pc:sldMk cId="2094915121" sldId="263"/>
            <ac:spMk id="9" creationId="{BACC6370-2D7E-4714-9D71-7542949D7D5D}"/>
          </ac:spMkLst>
        </pc:spChg>
        <pc:spChg chg="add del">
          <ac:chgData name="Mr Anderson" userId="S::gw23andersonaaron@glow.sch.uk::4fd336e1-ad72-42ad-a8c5-32c17dcc4411" providerId="AD" clId="Web-{E136039E-5152-839B-DF4C-2B26512E8734}" dt="2025-08-26T11:14:12.728" v="833"/>
          <ac:spMkLst>
            <pc:docMk/>
            <pc:sldMk cId="2094915121" sldId="263"/>
            <ac:spMk id="11" creationId="{F68B3F68-107C-434F-AA38-110D5EA91B85}"/>
          </ac:spMkLst>
        </pc:spChg>
        <pc:spChg chg="add del">
          <ac:chgData name="Mr Anderson" userId="S::gw23andersonaaron@glow.sch.uk::4fd336e1-ad72-42ad-a8c5-32c17dcc4411" providerId="AD" clId="Web-{E136039E-5152-839B-DF4C-2B26512E8734}" dt="2025-08-26T11:14:12.728" v="833"/>
          <ac:spMkLst>
            <pc:docMk/>
            <pc:sldMk cId="2094915121" sldId="263"/>
            <ac:spMk id="13" creationId="{AAD0DBB9-1A4B-4391-81D4-CB19F9AB918A}"/>
          </ac:spMkLst>
        </pc:spChg>
        <pc:spChg chg="add del">
          <ac:chgData name="Mr Anderson" userId="S::gw23andersonaaron@glow.sch.uk::4fd336e1-ad72-42ad-a8c5-32c17dcc4411" providerId="AD" clId="Web-{E136039E-5152-839B-DF4C-2B26512E8734}" dt="2025-08-26T11:14:12.728" v="833"/>
          <ac:spMkLst>
            <pc:docMk/>
            <pc:sldMk cId="2094915121" sldId="263"/>
            <ac:spMk id="15" creationId="{063BBA22-50EA-4C4D-BE05-F1CE4E63AA56}"/>
          </ac:spMkLst>
        </pc:spChg>
        <pc:spChg chg="add">
          <ac:chgData name="Mr Anderson" userId="S::gw23andersonaaron@glow.sch.uk::4fd336e1-ad72-42ad-a8c5-32c17dcc4411" providerId="AD" clId="Web-{E136039E-5152-839B-DF4C-2B26512E8734}" dt="2025-08-26T11:14:12.728" v="833"/>
          <ac:spMkLst>
            <pc:docMk/>
            <pc:sldMk cId="2094915121" sldId="263"/>
            <ac:spMk id="20" creationId="{BACC6370-2D7E-4714-9D71-7542949D7D5D}"/>
          </ac:spMkLst>
        </pc:spChg>
        <pc:spChg chg="add">
          <ac:chgData name="Mr Anderson" userId="S::gw23andersonaaron@glow.sch.uk::4fd336e1-ad72-42ad-a8c5-32c17dcc4411" providerId="AD" clId="Web-{E136039E-5152-839B-DF4C-2B26512E8734}" dt="2025-08-26T11:14:12.728" v="833"/>
          <ac:spMkLst>
            <pc:docMk/>
            <pc:sldMk cId="2094915121" sldId="263"/>
            <ac:spMk id="22" creationId="{F68B3F68-107C-434F-AA38-110D5EA91B85}"/>
          </ac:spMkLst>
        </pc:spChg>
        <pc:spChg chg="add">
          <ac:chgData name="Mr Anderson" userId="S::gw23andersonaaron@glow.sch.uk::4fd336e1-ad72-42ad-a8c5-32c17dcc4411" providerId="AD" clId="Web-{E136039E-5152-839B-DF4C-2B26512E8734}" dt="2025-08-26T11:14:12.728" v="833"/>
          <ac:spMkLst>
            <pc:docMk/>
            <pc:sldMk cId="2094915121" sldId="263"/>
            <ac:spMk id="24" creationId="{AAD0DBB9-1A4B-4391-81D4-CB19F9AB918A}"/>
          </ac:spMkLst>
        </pc:spChg>
        <pc:spChg chg="add">
          <ac:chgData name="Mr Anderson" userId="S::gw23andersonaaron@glow.sch.uk::4fd336e1-ad72-42ad-a8c5-32c17dcc4411" providerId="AD" clId="Web-{E136039E-5152-839B-DF4C-2B26512E8734}" dt="2025-08-26T11:14:12.728" v="833"/>
          <ac:spMkLst>
            <pc:docMk/>
            <pc:sldMk cId="2094915121" sldId="263"/>
            <ac:spMk id="26" creationId="{063BBA22-50EA-4C4D-BE05-F1CE4E63AA56}"/>
          </ac:spMkLst>
        </pc:spChg>
        <pc:spChg chg="add del mod">
          <ac:chgData name="Mr Anderson" userId="S::gw23andersonaaron@glow.sch.uk::4fd336e1-ad72-42ad-a8c5-32c17dcc4411" providerId="AD" clId="Web-{E136039E-5152-839B-DF4C-2B26512E8734}" dt="2025-08-26T11:19:55.256" v="879"/>
          <ac:spMkLst>
            <pc:docMk/>
            <pc:sldMk cId="2094915121" sldId="263"/>
            <ac:spMk id="96" creationId="{246E3D27-9E2A-18B8-6A09-EA43AE7223C0}"/>
          </ac:spMkLst>
        </pc:spChg>
        <pc:graphicFrameChg chg="add del mod modGraphic">
          <ac:chgData name="Mr Anderson" userId="S::gw23andersonaaron@glow.sch.uk::4fd336e1-ad72-42ad-a8c5-32c17dcc4411" providerId="AD" clId="Web-{E136039E-5152-839B-DF4C-2B26512E8734}" dt="2025-08-26T11:20:01.897" v="882" actId="20577"/>
          <ac:graphicFrameMkLst>
            <pc:docMk/>
            <pc:sldMk cId="2094915121" sldId="263"/>
            <ac:graphicFrameMk id="5" creationId="{F215E0F1-8362-8E0E-52A2-B2C113CA2553}"/>
          </ac:graphicFrameMkLst>
        </pc:graphicFrameChg>
      </pc:sldChg>
      <pc:sldChg chg="addSp modSp new mod setBg">
        <pc:chgData name="Mr Anderson" userId="S::gw23andersonaaron@glow.sch.uk::4fd336e1-ad72-42ad-a8c5-32c17dcc4411" providerId="AD" clId="Web-{E136039E-5152-839B-DF4C-2B26512E8734}" dt="2025-08-26T11:16:49.921" v="872" actId="20577"/>
        <pc:sldMkLst>
          <pc:docMk/>
          <pc:sldMk cId="1174435240" sldId="264"/>
        </pc:sldMkLst>
        <pc:spChg chg="mod">
          <ac:chgData name="Mr Anderson" userId="S::gw23andersonaaron@glow.sch.uk::4fd336e1-ad72-42ad-a8c5-32c17dcc4411" providerId="AD" clId="Web-{E136039E-5152-839B-DF4C-2B26512E8734}" dt="2025-08-26T11:16:22.311" v="869"/>
          <ac:spMkLst>
            <pc:docMk/>
            <pc:sldMk cId="1174435240" sldId="264"/>
            <ac:spMk id="2" creationId="{CC0364CF-5C89-399C-AEB9-CDE81E744A3D}"/>
          </ac:spMkLst>
        </pc:spChg>
        <pc:spChg chg="mod">
          <ac:chgData name="Mr Anderson" userId="S::gw23andersonaaron@glow.sch.uk::4fd336e1-ad72-42ad-a8c5-32c17dcc4411" providerId="AD" clId="Web-{E136039E-5152-839B-DF4C-2B26512E8734}" dt="2025-08-26T11:16:49.921" v="872" actId="20577"/>
          <ac:spMkLst>
            <pc:docMk/>
            <pc:sldMk cId="1174435240" sldId="264"/>
            <ac:spMk id="3" creationId="{A68A5A78-C91A-029B-738C-351BDD7BC492}"/>
          </ac:spMkLst>
        </pc:spChg>
        <pc:spChg chg="add">
          <ac:chgData name="Mr Anderson" userId="S::gw23andersonaaron@glow.sch.uk::4fd336e1-ad72-42ad-a8c5-32c17dcc4411" providerId="AD" clId="Web-{E136039E-5152-839B-DF4C-2B26512E8734}" dt="2025-08-26T11:16:22.311" v="869"/>
          <ac:spMkLst>
            <pc:docMk/>
            <pc:sldMk cId="1174435240" sldId="264"/>
            <ac:spMk id="9" creationId="{3ECBE1F1-D69B-4AFA-ABD5-8E41720EF6DE}"/>
          </ac:spMkLst>
        </pc:spChg>
        <pc:spChg chg="add">
          <ac:chgData name="Mr Anderson" userId="S::gw23andersonaaron@glow.sch.uk::4fd336e1-ad72-42ad-a8c5-32c17dcc4411" providerId="AD" clId="Web-{E136039E-5152-839B-DF4C-2B26512E8734}" dt="2025-08-26T11:16:22.311" v="869"/>
          <ac:spMkLst>
            <pc:docMk/>
            <pc:sldMk cId="1174435240" sldId="264"/>
            <ac:spMk id="11" creationId="{603A6265-E10C-4B85-9C20-E75FCAF9CC63}"/>
          </ac:spMkLst>
        </pc:spChg>
        <pc:picChg chg="add">
          <ac:chgData name="Mr Anderson" userId="S::gw23andersonaaron@glow.sch.uk::4fd336e1-ad72-42ad-a8c5-32c17dcc4411" providerId="AD" clId="Web-{E136039E-5152-839B-DF4C-2B26512E8734}" dt="2025-08-26T11:16:22.311" v="869"/>
          <ac:picMkLst>
            <pc:docMk/>
            <pc:sldMk cId="1174435240" sldId="264"/>
            <ac:picMk id="5" creationId="{926D7ABA-A36F-ECE7-492D-3A621C9D7A70}"/>
          </ac:picMkLst>
        </pc:picChg>
      </pc:sldChg>
      <pc:sldChg chg="addSp delSp modSp new mod setBg">
        <pc:chgData name="Mr Anderson" userId="S::gw23andersonaaron@glow.sch.uk::4fd336e1-ad72-42ad-a8c5-32c17dcc4411" providerId="AD" clId="Web-{E136039E-5152-839B-DF4C-2B26512E8734}" dt="2025-08-26T11:23:08.109" v="1033"/>
        <pc:sldMkLst>
          <pc:docMk/>
          <pc:sldMk cId="1757602038" sldId="265"/>
        </pc:sldMkLst>
        <pc:spChg chg="mod">
          <ac:chgData name="Mr Anderson" userId="S::gw23andersonaaron@glow.sch.uk::4fd336e1-ad72-42ad-a8c5-32c17dcc4411" providerId="AD" clId="Web-{E136039E-5152-839B-DF4C-2B26512E8734}" dt="2025-08-26T11:23:08.109" v="1033"/>
          <ac:spMkLst>
            <pc:docMk/>
            <pc:sldMk cId="1757602038" sldId="265"/>
            <ac:spMk id="2" creationId="{960024F0-9E52-7BAA-10AD-72789B23E69A}"/>
          </ac:spMkLst>
        </pc:spChg>
        <pc:spChg chg="del mod">
          <ac:chgData name="Mr Anderson" userId="S::gw23andersonaaron@glow.sch.uk::4fd336e1-ad72-42ad-a8c5-32c17dcc4411" providerId="AD" clId="Web-{E136039E-5152-839B-DF4C-2B26512E8734}" dt="2025-08-26T11:23:08.109" v="1033"/>
          <ac:spMkLst>
            <pc:docMk/>
            <pc:sldMk cId="1757602038" sldId="265"/>
            <ac:spMk id="3" creationId="{72774638-A2DE-8FE4-F1DD-7F097A9E1377}"/>
          </ac:spMkLst>
        </pc:spChg>
        <pc:spChg chg="add del">
          <ac:chgData name="Mr Anderson" userId="S::gw23andersonaaron@glow.sch.uk::4fd336e1-ad72-42ad-a8c5-32c17dcc4411" providerId="AD" clId="Web-{E136039E-5152-839B-DF4C-2B26512E8734}" dt="2025-08-26T11:23:08.078" v="1032"/>
          <ac:spMkLst>
            <pc:docMk/>
            <pc:sldMk cId="1757602038" sldId="265"/>
            <ac:spMk id="8" creationId="{70DFC902-7D23-471A-B557-B6B6917D7A0D}"/>
          </ac:spMkLst>
        </pc:spChg>
        <pc:spChg chg="add">
          <ac:chgData name="Mr Anderson" userId="S::gw23andersonaaron@glow.sch.uk::4fd336e1-ad72-42ad-a8c5-32c17dcc4411" providerId="AD" clId="Web-{E136039E-5152-839B-DF4C-2B26512E8734}" dt="2025-08-26T11:23:08.109" v="1033"/>
          <ac:spMkLst>
            <pc:docMk/>
            <pc:sldMk cId="1757602038" sldId="265"/>
            <ac:spMk id="9" creationId="{53B021B3-DE93-4AB7-8A18-CF5F1CED88B8}"/>
          </ac:spMkLst>
        </pc:spChg>
        <pc:spChg chg="add del">
          <ac:chgData name="Mr Anderson" userId="S::gw23andersonaaron@glow.sch.uk::4fd336e1-ad72-42ad-a8c5-32c17dcc4411" providerId="AD" clId="Web-{E136039E-5152-839B-DF4C-2B26512E8734}" dt="2025-08-26T11:23:08.078" v="1032"/>
          <ac:spMkLst>
            <pc:docMk/>
            <pc:sldMk cId="1757602038" sldId="265"/>
            <ac:spMk id="10" creationId="{A55D5633-D557-4DCA-982C-FF36EB7A1C00}"/>
          </ac:spMkLst>
        </pc:spChg>
        <pc:spChg chg="add">
          <ac:chgData name="Mr Anderson" userId="S::gw23andersonaaron@glow.sch.uk::4fd336e1-ad72-42ad-a8c5-32c17dcc4411" providerId="AD" clId="Web-{E136039E-5152-839B-DF4C-2B26512E8734}" dt="2025-08-26T11:23:08.109" v="1033"/>
          <ac:spMkLst>
            <pc:docMk/>
            <pc:sldMk cId="1757602038" sldId="265"/>
            <ac:spMk id="11" creationId="{52D502E5-F6B4-4D58-B4AE-FC466FF15EE8}"/>
          </ac:spMkLst>
        </pc:spChg>
        <pc:spChg chg="add del">
          <ac:chgData name="Mr Anderson" userId="S::gw23andersonaaron@glow.sch.uk::4fd336e1-ad72-42ad-a8c5-32c17dcc4411" providerId="AD" clId="Web-{E136039E-5152-839B-DF4C-2B26512E8734}" dt="2025-08-26T11:23:08.078" v="1032"/>
          <ac:spMkLst>
            <pc:docMk/>
            <pc:sldMk cId="1757602038" sldId="265"/>
            <ac:spMk id="12" creationId="{450D3AD2-FA80-415F-A9CE-54D884561CD7}"/>
          </ac:spMkLst>
        </pc:spChg>
        <pc:spChg chg="add">
          <ac:chgData name="Mr Anderson" userId="S::gw23andersonaaron@glow.sch.uk::4fd336e1-ad72-42ad-a8c5-32c17dcc4411" providerId="AD" clId="Web-{E136039E-5152-839B-DF4C-2B26512E8734}" dt="2025-08-26T11:23:08.109" v="1033"/>
          <ac:spMkLst>
            <pc:docMk/>
            <pc:sldMk cId="1757602038" sldId="265"/>
            <ac:spMk id="13" creationId="{9DECDBF4-02B6-4BB4-B65B-B8107AD6A9E8}"/>
          </ac:spMkLst>
        </pc:spChg>
        <pc:graphicFrameChg chg="add">
          <ac:chgData name="Mr Anderson" userId="S::gw23andersonaaron@glow.sch.uk::4fd336e1-ad72-42ad-a8c5-32c17dcc4411" providerId="AD" clId="Web-{E136039E-5152-839B-DF4C-2B26512E8734}" dt="2025-08-26T11:23:08.109" v="1033"/>
          <ac:graphicFrameMkLst>
            <pc:docMk/>
            <pc:sldMk cId="1757602038" sldId="265"/>
            <ac:graphicFrameMk id="5" creationId="{85A4CAC1-42CC-260B-308C-86A8AFE83AB9}"/>
          </ac:graphicFrameMkLst>
        </pc:graphicFrameChg>
      </pc:sldChg>
      <pc:sldChg chg="addSp modSp new mod setBg">
        <pc:chgData name="Mr Anderson" userId="S::gw23andersonaaron@glow.sch.uk::4fd336e1-ad72-42ad-a8c5-32c17dcc4411" providerId="AD" clId="Web-{E136039E-5152-839B-DF4C-2B26512E8734}" dt="2025-08-26T11:24:02.674" v="1050"/>
        <pc:sldMkLst>
          <pc:docMk/>
          <pc:sldMk cId="3448659304" sldId="266"/>
        </pc:sldMkLst>
        <pc:spChg chg="mod">
          <ac:chgData name="Mr Anderson" userId="S::gw23andersonaaron@glow.sch.uk::4fd336e1-ad72-42ad-a8c5-32c17dcc4411" providerId="AD" clId="Web-{E136039E-5152-839B-DF4C-2B26512E8734}" dt="2025-08-26T11:24:02.674" v="1050"/>
          <ac:spMkLst>
            <pc:docMk/>
            <pc:sldMk cId="3448659304" sldId="266"/>
            <ac:spMk id="2" creationId="{F303596A-8B57-13D7-32D5-E3A2F979C887}"/>
          </ac:spMkLst>
        </pc:spChg>
        <pc:spChg chg="mod">
          <ac:chgData name="Mr Anderson" userId="S::gw23andersonaaron@glow.sch.uk::4fd336e1-ad72-42ad-a8c5-32c17dcc4411" providerId="AD" clId="Web-{E136039E-5152-839B-DF4C-2B26512E8734}" dt="2025-08-26T11:24:02.674" v="1050"/>
          <ac:spMkLst>
            <pc:docMk/>
            <pc:sldMk cId="3448659304" sldId="266"/>
            <ac:spMk id="3" creationId="{44FBAFEF-B081-720D-BDD7-D1FBA3C88096}"/>
          </ac:spMkLst>
        </pc:spChg>
        <pc:spChg chg="add">
          <ac:chgData name="Mr Anderson" userId="S::gw23andersonaaron@glow.sch.uk::4fd336e1-ad72-42ad-a8c5-32c17dcc4411" providerId="AD" clId="Web-{E136039E-5152-839B-DF4C-2B26512E8734}" dt="2025-08-26T11:24:02.674" v="1050"/>
          <ac:spMkLst>
            <pc:docMk/>
            <pc:sldMk cId="3448659304" sldId="266"/>
            <ac:spMk id="8" creationId="{70DFC902-7D23-471A-B557-B6B6917D7A0D}"/>
          </ac:spMkLst>
        </pc:spChg>
        <pc:spChg chg="add">
          <ac:chgData name="Mr Anderson" userId="S::gw23andersonaaron@glow.sch.uk::4fd336e1-ad72-42ad-a8c5-32c17dcc4411" providerId="AD" clId="Web-{E136039E-5152-839B-DF4C-2B26512E8734}" dt="2025-08-26T11:24:02.674" v="1050"/>
          <ac:spMkLst>
            <pc:docMk/>
            <pc:sldMk cId="3448659304" sldId="266"/>
            <ac:spMk id="10" creationId="{A55D5633-D557-4DCA-982C-FF36EB7A1C00}"/>
          </ac:spMkLst>
        </pc:spChg>
        <pc:spChg chg="add">
          <ac:chgData name="Mr Anderson" userId="S::gw23andersonaaron@glow.sch.uk::4fd336e1-ad72-42ad-a8c5-32c17dcc4411" providerId="AD" clId="Web-{E136039E-5152-839B-DF4C-2B26512E8734}" dt="2025-08-26T11:24:02.674" v="1050"/>
          <ac:spMkLst>
            <pc:docMk/>
            <pc:sldMk cId="3448659304" sldId="266"/>
            <ac:spMk id="12" creationId="{450D3AD2-FA80-415F-A9CE-54D884561CD7}"/>
          </ac:spMkLst>
        </pc:spChg>
      </pc:sldChg>
      <pc:sldChg chg="modSp new">
        <pc:chgData name="Mr Anderson" userId="S::gw23andersonaaron@glow.sch.uk::4fd336e1-ad72-42ad-a8c5-32c17dcc4411" providerId="AD" clId="Web-{E136039E-5152-839B-DF4C-2B26512E8734}" dt="2025-08-26T11:25:42.334" v="1066" actId="20577"/>
        <pc:sldMkLst>
          <pc:docMk/>
          <pc:sldMk cId="4067293949" sldId="267"/>
        </pc:sldMkLst>
        <pc:spChg chg="mod">
          <ac:chgData name="Mr Anderson" userId="S::gw23andersonaaron@glow.sch.uk::4fd336e1-ad72-42ad-a8c5-32c17dcc4411" providerId="AD" clId="Web-{E136039E-5152-839B-DF4C-2B26512E8734}" dt="2025-08-26T11:25:42.334" v="1066" actId="20577"/>
          <ac:spMkLst>
            <pc:docMk/>
            <pc:sldMk cId="4067293949" sldId="267"/>
            <ac:spMk id="2" creationId="{BD97D685-002B-5A1B-40E2-EC26E8C882B3}"/>
          </ac:spMkLst>
        </pc:spChg>
      </pc:sldChg>
    </pc:docChg>
  </pc:docChgLst>
  <pc:docChgLst>
    <pc:chgData name="Mr Anderson" userId="S::gw23andersonaaron@glow.sch.uk::4fd336e1-ad72-42ad-a8c5-32c17dcc4411" providerId="AD" clId="Web-{C3168D73-BC0F-3141-AEE4-4C7C0B162392}"/>
    <pc:docChg chg="addSld modSld">
      <pc:chgData name="Mr Anderson" userId="S::gw23andersonaaron@glow.sch.uk::4fd336e1-ad72-42ad-a8c5-32c17dcc4411" providerId="AD" clId="Web-{C3168D73-BC0F-3141-AEE4-4C7C0B162392}" dt="2025-08-26T12:52:22.925" v="179"/>
      <pc:docMkLst>
        <pc:docMk/>
      </pc:docMkLst>
      <pc:sldChg chg="addSp delSp modSp mod setBg">
        <pc:chgData name="Mr Anderson" userId="S::gw23andersonaaron@glow.sch.uk::4fd336e1-ad72-42ad-a8c5-32c17dcc4411" providerId="AD" clId="Web-{C3168D73-BC0F-3141-AEE4-4C7C0B162392}" dt="2025-08-26T12:50:33.280" v="156"/>
        <pc:sldMkLst>
          <pc:docMk/>
          <pc:sldMk cId="4067293949" sldId="267"/>
        </pc:sldMkLst>
        <pc:spChg chg="mod">
          <ac:chgData name="Mr Anderson" userId="S::gw23andersonaaron@glow.sch.uk::4fd336e1-ad72-42ad-a8c5-32c17dcc4411" providerId="AD" clId="Web-{C3168D73-BC0F-3141-AEE4-4C7C0B162392}" dt="2025-08-26T12:50:33.280" v="156"/>
          <ac:spMkLst>
            <pc:docMk/>
            <pc:sldMk cId="4067293949" sldId="267"/>
            <ac:spMk id="2" creationId="{BD97D685-002B-5A1B-40E2-EC26E8C882B3}"/>
          </ac:spMkLst>
        </pc:spChg>
        <pc:spChg chg="add del mod">
          <ac:chgData name="Mr Anderson" userId="S::gw23andersonaaron@glow.sch.uk::4fd336e1-ad72-42ad-a8c5-32c17dcc4411" providerId="AD" clId="Web-{C3168D73-BC0F-3141-AEE4-4C7C0B162392}" dt="2025-08-26T12:50:33.280" v="156"/>
          <ac:spMkLst>
            <pc:docMk/>
            <pc:sldMk cId="4067293949" sldId="267"/>
            <ac:spMk id="3" creationId="{C9DF0550-DF09-C430-7228-6702B087CD90}"/>
          </ac:spMkLst>
        </pc:spChg>
        <pc:spChg chg="add del">
          <ac:chgData name="Mr Anderson" userId="S::gw23andersonaaron@glow.sch.uk::4fd336e1-ad72-42ad-a8c5-32c17dcc4411" providerId="AD" clId="Web-{C3168D73-BC0F-3141-AEE4-4C7C0B162392}" dt="2025-08-26T12:50:33.249" v="155"/>
          <ac:spMkLst>
            <pc:docMk/>
            <pc:sldMk cId="4067293949" sldId="267"/>
            <ac:spMk id="9" creationId="{BACC6370-2D7E-4714-9D71-7542949D7D5D}"/>
          </ac:spMkLst>
        </pc:spChg>
        <pc:spChg chg="add del">
          <ac:chgData name="Mr Anderson" userId="S::gw23andersonaaron@glow.sch.uk::4fd336e1-ad72-42ad-a8c5-32c17dcc4411" providerId="AD" clId="Web-{C3168D73-BC0F-3141-AEE4-4C7C0B162392}" dt="2025-08-26T12:50:33.249" v="155"/>
          <ac:spMkLst>
            <pc:docMk/>
            <pc:sldMk cId="4067293949" sldId="267"/>
            <ac:spMk id="11" creationId="{F68B3F68-107C-434F-AA38-110D5EA91B85}"/>
          </ac:spMkLst>
        </pc:spChg>
        <pc:spChg chg="add del">
          <ac:chgData name="Mr Anderson" userId="S::gw23andersonaaron@glow.sch.uk::4fd336e1-ad72-42ad-a8c5-32c17dcc4411" providerId="AD" clId="Web-{C3168D73-BC0F-3141-AEE4-4C7C0B162392}" dt="2025-08-26T12:50:33.249" v="155"/>
          <ac:spMkLst>
            <pc:docMk/>
            <pc:sldMk cId="4067293949" sldId="267"/>
            <ac:spMk id="13" creationId="{AAD0DBB9-1A4B-4391-81D4-CB19F9AB918A}"/>
          </ac:spMkLst>
        </pc:spChg>
        <pc:spChg chg="add del">
          <ac:chgData name="Mr Anderson" userId="S::gw23andersonaaron@glow.sch.uk::4fd336e1-ad72-42ad-a8c5-32c17dcc4411" providerId="AD" clId="Web-{C3168D73-BC0F-3141-AEE4-4C7C0B162392}" dt="2025-08-26T12:50:33.249" v="155"/>
          <ac:spMkLst>
            <pc:docMk/>
            <pc:sldMk cId="4067293949" sldId="267"/>
            <ac:spMk id="15" creationId="{063BBA22-50EA-4C4D-BE05-F1CE4E63AA56}"/>
          </ac:spMkLst>
        </pc:spChg>
        <pc:spChg chg="add">
          <ac:chgData name="Mr Anderson" userId="S::gw23andersonaaron@glow.sch.uk::4fd336e1-ad72-42ad-a8c5-32c17dcc4411" providerId="AD" clId="Web-{C3168D73-BC0F-3141-AEE4-4C7C0B162392}" dt="2025-08-26T12:50:33.280" v="156"/>
          <ac:spMkLst>
            <pc:docMk/>
            <pc:sldMk cId="4067293949" sldId="267"/>
            <ac:spMk id="16" creationId="{D5B0017B-2ECA-49AF-B397-DC140825DF8D}"/>
          </ac:spMkLst>
        </pc:spChg>
        <pc:spChg chg="add">
          <ac:chgData name="Mr Anderson" userId="S::gw23andersonaaron@glow.sch.uk::4fd336e1-ad72-42ad-a8c5-32c17dcc4411" providerId="AD" clId="Web-{C3168D73-BC0F-3141-AEE4-4C7C0B162392}" dt="2025-08-26T12:50:33.280" v="156"/>
          <ac:spMkLst>
            <pc:docMk/>
            <pc:sldMk cId="4067293949" sldId="267"/>
            <ac:spMk id="17" creationId="{56E9B3E6-E277-4D68-BA48-9CB43FFBD6E2}"/>
          </ac:spMkLst>
        </pc:spChg>
        <pc:grpChg chg="add">
          <ac:chgData name="Mr Anderson" userId="S::gw23andersonaaron@glow.sch.uk::4fd336e1-ad72-42ad-a8c5-32c17dcc4411" providerId="AD" clId="Web-{C3168D73-BC0F-3141-AEE4-4C7C0B162392}" dt="2025-08-26T12:50:33.280" v="156"/>
          <ac:grpSpMkLst>
            <pc:docMk/>
            <pc:sldMk cId="4067293949" sldId="267"/>
            <ac:grpSpMk id="19" creationId="{AE1C45F0-260A-458C-96ED-C1F6D2151219}"/>
          </ac:grpSpMkLst>
        </pc:grpChg>
        <pc:graphicFrameChg chg="add del">
          <ac:chgData name="Mr Anderson" userId="S::gw23andersonaaron@glow.sch.uk::4fd336e1-ad72-42ad-a8c5-32c17dcc4411" providerId="AD" clId="Web-{C3168D73-BC0F-3141-AEE4-4C7C0B162392}" dt="2025-08-26T12:50:33.249" v="155"/>
          <ac:graphicFrameMkLst>
            <pc:docMk/>
            <pc:sldMk cId="4067293949" sldId="267"/>
            <ac:graphicFrameMk id="5" creationId="{A1A65CD5-B3CC-8CAB-456A-ACA793CB01D7}"/>
          </ac:graphicFrameMkLst>
        </pc:graphicFrameChg>
        <pc:graphicFrameChg chg="add">
          <ac:chgData name="Mr Anderson" userId="S::gw23andersonaaron@glow.sch.uk::4fd336e1-ad72-42ad-a8c5-32c17dcc4411" providerId="AD" clId="Web-{C3168D73-BC0F-3141-AEE4-4C7C0B162392}" dt="2025-08-26T12:50:33.280" v="156"/>
          <ac:graphicFrameMkLst>
            <pc:docMk/>
            <pc:sldMk cId="4067293949" sldId="267"/>
            <ac:graphicFrameMk id="21" creationId="{557FE7A9-2E23-129F-02B3-34F00632ACB0}"/>
          </ac:graphicFrameMkLst>
        </pc:graphicFrameChg>
        <pc:cxnChg chg="add">
          <ac:chgData name="Mr Anderson" userId="S::gw23andersonaaron@glow.sch.uk::4fd336e1-ad72-42ad-a8c5-32c17dcc4411" providerId="AD" clId="Web-{C3168D73-BC0F-3141-AEE4-4C7C0B162392}" dt="2025-08-26T12:50:33.280" v="156"/>
          <ac:cxnSpMkLst>
            <pc:docMk/>
            <pc:sldMk cId="4067293949" sldId="267"/>
            <ac:cxnSpMk id="18" creationId="{6CF1BAF6-AD41-4082-B212-8A1F9A2E8779}"/>
          </ac:cxnSpMkLst>
        </pc:cxnChg>
      </pc:sldChg>
      <pc:sldChg chg="addSp modSp new mod setBg">
        <pc:chgData name="Mr Anderson" userId="S::gw23andersonaaron@glow.sch.uk::4fd336e1-ad72-42ad-a8c5-32c17dcc4411" providerId="AD" clId="Web-{C3168D73-BC0F-3141-AEE4-4C7C0B162392}" dt="2025-08-26T12:52:22.925" v="179"/>
        <pc:sldMkLst>
          <pc:docMk/>
          <pc:sldMk cId="896849137" sldId="268"/>
        </pc:sldMkLst>
        <pc:spChg chg="mod">
          <ac:chgData name="Mr Anderson" userId="S::gw23andersonaaron@glow.sch.uk::4fd336e1-ad72-42ad-a8c5-32c17dcc4411" providerId="AD" clId="Web-{C3168D73-BC0F-3141-AEE4-4C7C0B162392}" dt="2025-08-26T12:52:22.925" v="179"/>
          <ac:spMkLst>
            <pc:docMk/>
            <pc:sldMk cId="896849137" sldId="268"/>
            <ac:spMk id="2" creationId="{9ED17426-BE08-96E3-C752-70E1DC33B834}"/>
          </ac:spMkLst>
        </pc:spChg>
        <pc:spChg chg="mod">
          <ac:chgData name="Mr Anderson" userId="S::gw23andersonaaron@glow.sch.uk::4fd336e1-ad72-42ad-a8c5-32c17dcc4411" providerId="AD" clId="Web-{C3168D73-BC0F-3141-AEE4-4C7C0B162392}" dt="2025-08-26T12:52:22.925" v="179"/>
          <ac:spMkLst>
            <pc:docMk/>
            <pc:sldMk cId="896849137" sldId="268"/>
            <ac:spMk id="3" creationId="{8B96ED27-FD7D-BF30-954B-FD9EC290C121}"/>
          </ac:spMkLst>
        </pc:spChg>
        <pc:spChg chg="add">
          <ac:chgData name="Mr Anderson" userId="S::gw23andersonaaron@glow.sch.uk::4fd336e1-ad72-42ad-a8c5-32c17dcc4411" providerId="AD" clId="Web-{C3168D73-BC0F-3141-AEE4-4C7C0B162392}" dt="2025-08-26T12:52:22.925" v="179"/>
          <ac:spMkLst>
            <pc:docMk/>
            <pc:sldMk cId="896849137" sldId="268"/>
            <ac:spMk id="8" creationId="{100EDD19-6802-4EC3-95CE-CFFAB042CFD6}"/>
          </ac:spMkLst>
        </pc:spChg>
        <pc:spChg chg="add">
          <ac:chgData name="Mr Anderson" userId="S::gw23andersonaaron@glow.sch.uk::4fd336e1-ad72-42ad-a8c5-32c17dcc4411" providerId="AD" clId="Web-{C3168D73-BC0F-3141-AEE4-4C7C0B162392}" dt="2025-08-26T12:52:22.925" v="179"/>
          <ac:spMkLst>
            <pc:docMk/>
            <pc:sldMk cId="896849137" sldId="268"/>
            <ac:spMk id="10" creationId="{DB17E863-922E-4C26-BD64-E8FD41D28661}"/>
          </ac:spMkLst>
        </pc:spChg>
      </pc:sldChg>
    </pc:docChg>
  </pc:docChgLst>
  <pc:docChgLst>
    <pc:chgData name="Mr Anderson" userId="S::gw23andersonaaron@glow.sch.uk::4fd336e1-ad72-42ad-a8c5-32c17dcc4411" providerId="AD" clId="Web-{529CECAA-A573-1810-43AC-8CAD9A5297C2}"/>
    <pc:docChg chg="addSld modSld">
      <pc:chgData name="Mr Anderson" userId="S::gw23andersonaaron@glow.sch.uk::4fd336e1-ad72-42ad-a8c5-32c17dcc4411" providerId="AD" clId="Web-{529CECAA-A573-1810-43AC-8CAD9A5297C2}" dt="2025-08-26T15:02:16.036" v="1598"/>
      <pc:docMkLst>
        <pc:docMk/>
      </pc:docMkLst>
      <pc:sldChg chg="addSp delSp modSp new">
        <pc:chgData name="Mr Anderson" userId="S::gw23andersonaaron@glow.sch.uk::4fd336e1-ad72-42ad-a8c5-32c17dcc4411" providerId="AD" clId="Web-{529CECAA-A573-1810-43AC-8CAD9A5297C2}" dt="2025-08-26T14:18:46.985" v="268"/>
        <pc:sldMkLst>
          <pc:docMk/>
          <pc:sldMk cId="1602358222" sldId="269"/>
        </pc:sldMkLst>
        <pc:spChg chg="mod">
          <ac:chgData name="Mr Anderson" userId="S::gw23andersonaaron@glow.sch.uk::4fd336e1-ad72-42ad-a8c5-32c17dcc4411" providerId="AD" clId="Web-{529CECAA-A573-1810-43AC-8CAD9A5297C2}" dt="2025-08-26T14:12:37.018" v="14" actId="20577"/>
          <ac:spMkLst>
            <pc:docMk/>
            <pc:sldMk cId="1602358222" sldId="269"/>
            <ac:spMk id="2" creationId="{3FBB67FC-8203-CEB6-6737-BF90D998A051}"/>
          </ac:spMkLst>
        </pc:spChg>
        <pc:spChg chg="del mod">
          <ac:chgData name="Mr Anderson" userId="S::gw23andersonaaron@glow.sch.uk::4fd336e1-ad72-42ad-a8c5-32c17dcc4411" providerId="AD" clId="Web-{529CECAA-A573-1810-43AC-8CAD9A5297C2}" dt="2025-08-26T14:18:46.985" v="268"/>
          <ac:spMkLst>
            <pc:docMk/>
            <pc:sldMk cId="1602358222" sldId="269"/>
            <ac:spMk id="3" creationId="{C7FD1A85-6D17-1E08-2F36-73FE47611CCF}"/>
          </ac:spMkLst>
        </pc:spChg>
        <pc:graphicFrameChg chg="add">
          <ac:chgData name="Mr Anderson" userId="S::gw23andersonaaron@glow.sch.uk::4fd336e1-ad72-42ad-a8c5-32c17dcc4411" providerId="AD" clId="Web-{529CECAA-A573-1810-43AC-8CAD9A5297C2}" dt="2025-08-26T14:18:46.985" v="268"/>
          <ac:graphicFrameMkLst>
            <pc:docMk/>
            <pc:sldMk cId="1602358222" sldId="269"/>
            <ac:graphicFrameMk id="5" creationId="{A12A8BCE-5D20-E20D-73D8-3D7F33525954}"/>
          </ac:graphicFrameMkLst>
        </pc:graphicFrameChg>
      </pc:sldChg>
      <pc:sldChg chg="addSp delSp modSp new mod setBg">
        <pc:chgData name="Mr Anderson" userId="S::gw23andersonaaron@glow.sch.uk::4fd336e1-ad72-42ad-a8c5-32c17dcc4411" providerId="AD" clId="Web-{529CECAA-A573-1810-43AC-8CAD9A5297C2}" dt="2025-08-26T14:21:19.022" v="303" actId="20577"/>
        <pc:sldMkLst>
          <pc:docMk/>
          <pc:sldMk cId="3543870643" sldId="270"/>
        </pc:sldMkLst>
        <pc:spChg chg="mod">
          <ac:chgData name="Mr Anderson" userId="S::gw23andersonaaron@glow.sch.uk::4fd336e1-ad72-42ad-a8c5-32c17dcc4411" providerId="AD" clId="Web-{529CECAA-A573-1810-43AC-8CAD9A5297C2}" dt="2025-08-26T14:20:30.958" v="300"/>
          <ac:spMkLst>
            <pc:docMk/>
            <pc:sldMk cId="3543870643" sldId="270"/>
            <ac:spMk id="2" creationId="{5C7D6E72-55FE-1000-1035-6E5FE3AE427F}"/>
          </ac:spMkLst>
        </pc:spChg>
        <pc:spChg chg="mod">
          <ac:chgData name="Mr Anderson" userId="S::gw23andersonaaron@glow.sch.uk::4fd336e1-ad72-42ad-a8c5-32c17dcc4411" providerId="AD" clId="Web-{529CECAA-A573-1810-43AC-8CAD9A5297C2}" dt="2025-08-26T14:21:19.022" v="303" actId="20577"/>
          <ac:spMkLst>
            <pc:docMk/>
            <pc:sldMk cId="3543870643" sldId="270"/>
            <ac:spMk id="3" creationId="{6475C0DE-1635-30A9-CD32-D526E7F96C09}"/>
          </ac:spMkLst>
        </pc:spChg>
        <pc:spChg chg="add">
          <ac:chgData name="Mr Anderson" userId="S::gw23andersonaaron@glow.sch.uk::4fd336e1-ad72-42ad-a8c5-32c17dcc4411" providerId="AD" clId="Web-{529CECAA-A573-1810-43AC-8CAD9A5297C2}" dt="2025-08-26T14:20:30.958" v="300"/>
          <ac:spMkLst>
            <pc:docMk/>
            <pc:sldMk cId="3543870643" sldId="270"/>
            <ac:spMk id="5" creationId="{70DFC902-7D23-471A-B557-B6B6917D7A0D}"/>
          </ac:spMkLst>
        </pc:spChg>
        <pc:spChg chg="add">
          <ac:chgData name="Mr Anderson" userId="S::gw23andersonaaron@glow.sch.uk::4fd336e1-ad72-42ad-a8c5-32c17dcc4411" providerId="AD" clId="Web-{529CECAA-A573-1810-43AC-8CAD9A5297C2}" dt="2025-08-26T14:20:30.958" v="300"/>
          <ac:spMkLst>
            <pc:docMk/>
            <pc:sldMk cId="3543870643" sldId="270"/>
            <ac:spMk id="6" creationId="{A55D5633-D557-4DCA-982C-FF36EB7A1C00}"/>
          </ac:spMkLst>
        </pc:spChg>
        <pc:spChg chg="add">
          <ac:chgData name="Mr Anderson" userId="S::gw23andersonaaron@glow.sch.uk::4fd336e1-ad72-42ad-a8c5-32c17dcc4411" providerId="AD" clId="Web-{529CECAA-A573-1810-43AC-8CAD9A5297C2}" dt="2025-08-26T14:20:30.958" v="300"/>
          <ac:spMkLst>
            <pc:docMk/>
            <pc:sldMk cId="3543870643" sldId="270"/>
            <ac:spMk id="7" creationId="{450D3AD2-FA80-415F-A9CE-54D884561CD7}"/>
          </ac:spMkLst>
        </pc:spChg>
        <pc:spChg chg="add del">
          <ac:chgData name="Mr Anderson" userId="S::gw23andersonaaron@glow.sch.uk::4fd336e1-ad72-42ad-a8c5-32c17dcc4411" providerId="AD" clId="Web-{529CECAA-A573-1810-43AC-8CAD9A5297C2}" dt="2025-08-26T14:20:09.566" v="297"/>
          <ac:spMkLst>
            <pc:docMk/>
            <pc:sldMk cId="3543870643" sldId="270"/>
            <ac:spMk id="8" creationId="{DEE2AD96-B495-4E06-9291-B71706F728CB}"/>
          </ac:spMkLst>
        </pc:spChg>
        <pc:spChg chg="add del">
          <ac:chgData name="Mr Anderson" userId="S::gw23andersonaaron@glow.sch.uk::4fd336e1-ad72-42ad-a8c5-32c17dcc4411" providerId="AD" clId="Web-{529CECAA-A573-1810-43AC-8CAD9A5297C2}" dt="2025-08-26T14:20:09.566" v="297"/>
          <ac:spMkLst>
            <pc:docMk/>
            <pc:sldMk cId="3543870643" sldId="270"/>
            <ac:spMk id="10" creationId="{53CF6D67-C5A8-4ADD-9E8E-1E38CA1D3166}"/>
          </ac:spMkLst>
        </pc:spChg>
        <pc:spChg chg="add del">
          <ac:chgData name="Mr Anderson" userId="S::gw23andersonaaron@glow.sch.uk::4fd336e1-ad72-42ad-a8c5-32c17dcc4411" providerId="AD" clId="Web-{529CECAA-A573-1810-43AC-8CAD9A5297C2}" dt="2025-08-26T14:20:09.566" v="297"/>
          <ac:spMkLst>
            <pc:docMk/>
            <pc:sldMk cId="3543870643" sldId="270"/>
            <ac:spMk id="12" creationId="{86909FA0-B515-4681-B7A8-FA281D133B94}"/>
          </ac:spMkLst>
        </pc:spChg>
        <pc:spChg chg="add del">
          <ac:chgData name="Mr Anderson" userId="S::gw23andersonaaron@glow.sch.uk::4fd336e1-ad72-42ad-a8c5-32c17dcc4411" providerId="AD" clId="Web-{529CECAA-A573-1810-43AC-8CAD9A5297C2}" dt="2025-08-26T14:20:09.566" v="297"/>
          <ac:spMkLst>
            <pc:docMk/>
            <pc:sldMk cId="3543870643" sldId="270"/>
            <ac:spMk id="14" creationId="{21C9FE86-FCC3-4A31-AA1C-C882262B7FE7}"/>
          </ac:spMkLst>
        </pc:spChg>
        <pc:spChg chg="add del">
          <ac:chgData name="Mr Anderson" userId="S::gw23andersonaaron@glow.sch.uk::4fd336e1-ad72-42ad-a8c5-32c17dcc4411" providerId="AD" clId="Web-{529CECAA-A573-1810-43AC-8CAD9A5297C2}" dt="2025-08-26T14:20:09.566" v="297"/>
          <ac:spMkLst>
            <pc:docMk/>
            <pc:sldMk cId="3543870643" sldId="270"/>
            <ac:spMk id="16" creationId="{7D96243B-ECED-4B71-8E06-AE9A285EAD20}"/>
          </ac:spMkLst>
        </pc:spChg>
        <pc:spChg chg="add del">
          <ac:chgData name="Mr Anderson" userId="S::gw23andersonaaron@glow.sch.uk::4fd336e1-ad72-42ad-a8c5-32c17dcc4411" providerId="AD" clId="Web-{529CECAA-A573-1810-43AC-8CAD9A5297C2}" dt="2025-08-26T14:20:09.566" v="297"/>
          <ac:spMkLst>
            <pc:docMk/>
            <pc:sldMk cId="3543870643" sldId="270"/>
            <ac:spMk id="18" creationId="{A09989E4-EFDC-4A90-A633-E0525FB4139E}"/>
          </ac:spMkLst>
        </pc:spChg>
        <pc:spChg chg="add del">
          <ac:chgData name="Mr Anderson" userId="S::gw23andersonaaron@glow.sch.uk::4fd336e1-ad72-42ad-a8c5-32c17dcc4411" providerId="AD" clId="Web-{529CECAA-A573-1810-43AC-8CAD9A5297C2}" dt="2025-08-26T14:20:20.364" v="299"/>
          <ac:spMkLst>
            <pc:docMk/>
            <pc:sldMk cId="3543870643" sldId="270"/>
            <ac:spMk id="190" creationId="{5A0118C5-4F8D-4CF4-BADD-53FEACC6C42A}"/>
          </ac:spMkLst>
        </pc:spChg>
        <pc:spChg chg="add del">
          <ac:chgData name="Mr Anderson" userId="S::gw23andersonaaron@glow.sch.uk::4fd336e1-ad72-42ad-a8c5-32c17dcc4411" providerId="AD" clId="Web-{529CECAA-A573-1810-43AC-8CAD9A5297C2}" dt="2025-08-26T14:20:20.364" v="299"/>
          <ac:spMkLst>
            <pc:docMk/>
            <pc:sldMk cId="3543870643" sldId="270"/>
            <ac:spMk id="361" creationId="{A99050EE-26AF-4253-BD50-F0FCD965A8F6}"/>
          </ac:spMkLst>
        </pc:spChg>
        <pc:spChg chg="add del">
          <ac:chgData name="Mr Anderson" userId="S::gw23andersonaaron@glow.sch.uk::4fd336e1-ad72-42ad-a8c5-32c17dcc4411" providerId="AD" clId="Web-{529CECAA-A573-1810-43AC-8CAD9A5297C2}" dt="2025-08-26T14:20:20.364" v="299"/>
          <ac:spMkLst>
            <pc:docMk/>
            <pc:sldMk cId="3543870643" sldId="270"/>
            <ac:spMk id="364" creationId="{D0C78466-EB6E-45A0-99A6-A00789ACD90A}"/>
          </ac:spMkLst>
        </pc:spChg>
        <pc:spChg chg="add del">
          <ac:chgData name="Mr Anderson" userId="S::gw23andersonaaron@glow.sch.uk::4fd336e1-ad72-42ad-a8c5-32c17dcc4411" providerId="AD" clId="Web-{529CECAA-A573-1810-43AC-8CAD9A5297C2}" dt="2025-08-26T14:20:20.364" v="299"/>
          <ac:spMkLst>
            <pc:docMk/>
            <pc:sldMk cId="3543870643" sldId="270"/>
            <ac:spMk id="365" creationId="{E99F76E4-5DFD-4DBE-B042-66FBCD1182C9}"/>
          </ac:spMkLst>
        </pc:spChg>
        <pc:grpChg chg="add del">
          <ac:chgData name="Mr Anderson" userId="S::gw23andersonaaron@glow.sch.uk::4fd336e1-ad72-42ad-a8c5-32c17dcc4411" providerId="AD" clId="Web-{529CECAA-A573-1810-43AC-8CAD9A5297C2}" dt="2025-08-26T14:20:20.364" v="299"/>
          <ac:grpSpMkLst>
            <pc:docMk/>
            <pc:sldMk cId="3543870643" sldId="270"/>
            <ac:grpSpMk id="20" creationId="{5468B3A9-705E-43C3-A742-0619B0D8F2EE}"/>
          </ac:grpSpMkLst>
        </pc:grpChg>
        <pc:grpChg chg="add del">
          <ac:chgData name="Mr Anderson" userId="S::gw23andersonaaron@glow.sch.uk::4fd336e1-ad72-42ad-a8c5-32c17dcc4411" providerId="AD" clId="Web-{529CECAA-A573-1810-43AC-8CAD9A5297C2}" dt="2025-08-26T14:20:20.364" v="299"/>
          <ac:grpSpMkLst>
            <pc:docMk/>
            <pc:sldMk cId="3543870643" sldId="270"/>
            <ac:grpSpMk id="191" creationId="{773717CC-ECEE-4ABF-BA61-C59F46801775}"/>
          </ac:grpSpMkLst>
        </pc:grpChg>
        <pc:grpChg chg="add del">
          <ac:chgData name="Mr Anderson" userId="S::gw23andersonaaron@glow.sch.uk::4fd336e1-ad72-42ad-a8c5-32c17dcc4411" providerId="AD" clId="Web-{529CECAA-A573-1810-43AC-8CAD9A5297C2}" dt="2025-08-26T14:20:20.364" v="299"/>
          <ac:grpSpMkLst>
            <pc:docMk/>
            <pc:sldMk cId="3543870643" sldId="270"/>
            <ac:grpSpMk id="362" creationId="{00E015F5-1A99-4E40-BC3D-7707802996B5}"/>
          </ac:grpSpMkLst>
        </pc:grpChg>
      </pc:sldChg>
      <pc:sldChg chg="addSp modSp new mod setBg">
        <pc:chgData name="Mr Anderson" userId="S::gw23andersonaaron@glow.sch.uk::4fd336e1-ad72-42ad-a8c5-32c17dcc4411" providerId="AD" clId="Web-{529CECAA-A573-1810-43AC-8CAD9A5297C2}" dt="2025-08-26T14:24:18.607" v="341" actId="20577"/>
        <pc:sldMkLst>
          <pc:docMk/>
          <pc:sldMk cId="2290351151" sldId="271"/>
        </pc:sldMkLst>
        <pc:spChg chg="mod">
          <ac:chgData name="Mr Anderson" userId="S::gw23andersonaaron@glow.sch.uk::4fd336e1-ad72-42ad-a8c5-32c17dcc4411" providerId="AD" clId="Web-{529CECAA-A573-1810-43AC-8CAD9A5297C2}" dt="2025-08-26T14:23:31.949" v="337"/>
          <ac:spMkLst>
            <pc:docMk/>
            <pc:sldMk cId="2290351151" sldId="271"/>
            <ac:spMk id="2" creationId="{8982D474-8CF4-436B-E1C4-A920AE55D979}"/>
          </ac:spMkLst>
        </pc:spChg>
        <pc:spChg chg="mod">
          <ac:chgData name="Mr Anderson" userId="S::gw23andersonaaron@glow.sch.uk::4fd336e1-ad72-42ad-a8c5-32c17dcc4411" providerId="AD" clId="Web-{529CECAA-A573-1810-43AC-8CAD9A5297C2}" dt="2025-08-26T14:24:18.607" v="341" actId="20577"/>
          <ac:spMkLst>
            <pc:docMk/>
            <pc:sldMk cId="2290351151" sldId="271"/>
            <ac:spMk id="3" creationId="{B1A98B34-9842-CD6A-7B36-42C8CB2FB13B}"/>
          </ac:spMkLst>
        </pc:spChg>
        <pc:spChg chg="add">
          <ac:chgData name="Mr Anderson" userId="S::gw23andersonaaron@glow.sch.uk::4fd336e1-ad72-42ad-a8c5-32c17dcc4411" providerId="AD" clId="Web-{529CECAA-A573-1810-43AC-8CAD9A5297C2}" dt="2025-08-26T14:23:31.949" v="337"/>
          <ac:spMkLst>
            <pc:docMk/>
            <pc:sldMk cId="2290351151" sldId="271"/>
            <ac:spMk id="8" creationId="{09588DA8-065E-4F6F-8EFD-43104AB2E0CF}"/>
          </ac:spMkLst>
        </pc:spChg>
        <pc:spChg chg="add">
          <ac:chgData name="Mr Anderson" userId="S::gw23andersonaaron@glow.sch.uk::4fd336e1-ad72-42ad-a8c5-32c17dcc4411" providerId="AD" clId="Web-{529CECAA-A573-1810-43AC-8CAD9A5297C2}" dt="2025-08-26T14:23:31.949" v="337"/>
          <ac:spMkLst>
            <pc:docMk/>
            <pc:sldMk cId="2290351151" sldId="271"/>
            <ac:spMk id="10" creationId="{C4285719-470E-454C-AF62-8323075F1F5B}"/>
          </ac:spMkLst>
        </pc:spChg>
        <pc:spChg chg="add">
          <ac:chgData name="Mr Anderson" userId="S::gw23andersonaaron@glow.sch.uk::4fd336e1-ad72-42ad-a8c5-32c17dcc4411" providerId="AD" clId="Web-{529CECAA-A573-1810-43AC-8CAD9A5297C2}" dt="2025-08-26T14:23:31.949" v="337"/>
          <ac:spMkLst>
            <pc:docMk/>
            <pc:sldMk cId="2290351151" sldId="271"/>
            <ac:spMk id="12" creationId="{CD9FE4EF-C4D8-49A0-B2FF-81D8DB7D8A24}"/>
          </ac:spMkLst>
        </pc:spChg>
        <pc:spChg chg="add">
          <ac:chgData name="Mr Anderson" userId="S::gw23andersonaaron@glow.sch.uk::4fd336e1-ad72-42ad-a8c5-32c17dcc4411" providerId="AD" clId="Web-{529CECAA-A573-1810-43AC-8CAD9A5297C2}" dt="2025-08-26T14:23:31.949" v="337"/>
          <ac:spMkLst>
            <pc:docMk/>
            <pc:sldMk cId="2290351151" sldId="271"/>
            <ac:spMk id="14" creationId="{4300840D-0A0B-4512-BACA-B439D5B9C57C}"/>
          </ac:spMkLst>
        </pc:spChg>
        <pc:spChg chg="add">
          <ac:chgData name="Mr Anderson" userId="S::gw23andersonaaron@glow.sch.uk::4fd336e1-ad72-42ad-a8c5-32c17dcc4411" providerId="AD" clId="Web-{529CECAA-A573-1810-43AC-8CAD9A5297C2}" dt="2025-08-26T14:23:31.949" v="337"/>
          <ac:spMkLst>
            <pc:docMk/>
            <pc:sldMk cId="2290351151" sldId="271"/>
            <ac:spMk id="16" creationId="{D2B78728-A580-49A7-84F9-6EF6F583ADE0}"/>
          </ac:spMkLst>
        </pc:spChg>
        <pc:spChg chg="add">
          <ac:chgData name="Mr Anderson" userId="S::gw23andersonaaron@glow.sch.uk::4fd336e1-ad72-42ad-a8c5-32c17dcc4411" providerId="AD" clId="Web-{529CECAA-A573-1810-43AC-8CAD9A5297C2}" dt="2025-08-26T14:23:31.949" v="337"/>
          <ac:spMkLst>
            <pc:docMk/>
            <pc:sldMk cId="2290351151" sldId="271"/>
            <ac:spMk id="18" creationId="{38FAA1A1-D861-433F-88FA-1E9D6FD31D11}"/>
          </ac:spMkLst>
        </pc:spChg>
        <pc:spChg chg="add">
          <ac:chgData name="Mr Anderson" userId="S::gw23andersonaaron@glow.sch.uk::4fd336e1-ad72-42ad-a8c5-32c17dcc4411" providerId="AD" clId="Web-{529CECAA-A573-1810-43AC-8CAD9A5297C2}" dt="2025-08-26T14:23:31.949" v="337"/>
          <ac:spMkLst>
            <pc:docMk/>
            <pc:sldMk cId="2290351151" sldId="271"/>
            <ac:spMk id="20" creationId="{8D71EDA1-87BF-4D5D-AB79-F346FD19278A}"/>
          </ac:spMkLst>
        </pc:spChg>
      </pc:sldChg>
      <pc:sldChg chg="addSp modSp new mod setBg">
        <pc:chgData name="Mr Anderson" userId="S::gw23andersonaaron@glow.sch.uk::4fd336e1-ad72-42ad-a8c5-32c17dcc4411" providerId="AD" clId="Web-{529CECAA-A573-1810-43AC-8CAD9A5297C2}" dt="2025-08-26T14:33:39.565" v="746" actId="20577"/>
        <pc:sldMkLst>
          <pc:docMk/>
          <pc:sldMk cId="2647426215" sldId="272"/>
        </pc:sldMkLst>
        <pc:spChg chg="mod">
          <ac:chgData name="Mr Anderson" userId="S::gw23andersonaaron@glow.sch.uk::4fd336e1-ad72-42ad-a8c5-32c17dcc4411" providerId="AD" clId="Web-{529CECAA-A573-1810-43AC-8CAD9A5297C2}" dt="2025-08-26T14:32:50.735" v="740"/>
          <ac:spMkLst>
            <pc:docMk/>
            <pc:sldMk cId="2647426215" sldId="272"/>
            <ac:spMk id="2" creationId="{6490B679-E206-07A3-5215-4D3BC719D6CB}"/>
          </ac:spMkLst>
        </pc:spChg>
        <pc:spChg chg="mod">
          <ac:chgData name="Mr Anderson" userId="S::gw23andersonaaron@glow.sch.uk::4fd336e1-ad72-42ad-a8c5-32c17dcc4411" providerId="AD" clId="Web-{529CECAA-A573-1810-43AC-8CAD9A5297C2}" dt="2025-08-26T14:33:39.565" v="746" actId="20577"/>
          <ac:spMkLst>
            <pc:docMk/>
            <pc:sldMk cId="2647426215" sldId="272"/>
            <ac:spMk id="3" creationId="{4B9B3018-C29E-4579-BC9F-F53991A357C5}"/>
          </ac:spMkLst>
        </pc:spChg>
        <pc:spChg chg="add">
          <ac:chgData name="Mr Anderson" userId="S::gw23andersonaaron@glow.sch.uk::4fd336e1-ad72-42ad-a8c5-32c17dcc4411" providerId="AD" clId="Web-{529CECAA-A573-1810-43AC-8CAD9A5297C2}" dt="2025-08-26T14:32:50.735" v="740"/>
          <ac:spMkLst>
            <pc:docMk/>
            <pc:sldMk cId="2647426215" sldId="272"/>
            <ac:spMk id="8" creationId="{70DFC902-7D23-471A-B557-B6B6917D7A0D}"/>
          </ac:spMkLst>
        </pc:spChg>
        <pc:spChg chg="add">
          <ac:chgData name="Mr Anderson" userId="S::gw23andersonaaron@glow.sch.uk::4fd336e1-ad72-42ad-a8c5-32c17dcc4411" providerId="AD" clId="Web-{529CECAA-A573-1810-43AC-8CAD9A5297C2}" dt="2025-08-26T14:32:50.735" v="740"/>
          <ac:spMkLst>
            <pc:docMk/>
            <pc:sldMk cId="2647426215" sldId="272"/>
            <ac:spMk id="10" creationId="{A55D5633-D557-4DCA-982C-FF36EB7A1C00}"/>
          </ac:spMkLst>
        </pc:spChg>
        <pc:spChg chg="add">
          <ac:chgData name="Mr Anderson" userId="S::gw23andersonaaron@glow.sch.uk::4fd336e1-ad72-42ad-a8c5-32c17dcc4411" providerId="AD" clId="Web-{529CECAA-A573-1810-43AC-8CAD9A5297C2}" dt="2025-08-26T14:32:50.735" v="740"/>
          <ac:spMkLst>
            <pc:docMk/>
            <pc:sldMk cId="2647426215" sldId="272"/>
            <ac:spMk id="12" creationId="{450D3AD2-FA80-415F-A9CE-54D884561CD7}"/>
          </ac:spMkLst>
        </pc:spChg>
      </pc:sldChg>
      <pc:sldChg chg="addSp modSp new mod setBg">
        <pc:chgData name="Mr Anderson" userId="S::gw23andersonaaron@glow.sch.uk::4fd336e1-ad72-42ad-a8c5-32c17dcc4411" providerId="AD" clId="Web-{529CECAA-A573-1810-43AC-8CAD9A5297C2}" dt="2025-08-26T14:34:52.490" v="756" actId="20577"/>
        <pc:sldMkLst>
          <pc:docMk/>
          <pc:sldMk cId="1490478183" sldId="273"/>
        </pc:sldMkLst>
        <pc:spChg chg="mod">
          <ac:chgData name="Mr Anderson" userId="S::gw23andersonaaron@glow.sch.uk::4fd336e1-ad72-42ad-a8c5-32c17dcc4411" providerId="AD" clId="Web-{529CECAA-A573-1810-43AC-8CAD9A5297C2}" dt="2025-08-26T14:33:01.845" v="741"/>
          <ac:spMkLst>
            <pc:docMk/>
            <pc:sldMk cId="1490478183" sldId="273"/>
            <ac:spMk id="2" creationId="{37D589BE-AC6F-0585-BDB2-D949EDED22A1}"/>
          </ac:spMkLst>
        </pc:spChg>
        <pc:spChg chg="mod">
          <ac:chgData name="Mr Anderson" userId="S::gw23andersonaaron@glow.sch.uk::4fd336e1-ad72-42ad-a8c5-32c17dcc4411" providerId="AD" clId="Web-{529CECAA-A573-1810-43AC-8CAD9A5297C2}" dt="2025-08-26T14:34:52.490" v="756" actId="20577"/>
          <ac:spMkLst>
            <pc:docMk/>
            <pc:sldMk cId="1490478183" sldId="273"/>
            <ac:spMk id="3" creationId="{E22A9A31-A572-2A24-6CC4-5C5A4518A170}"/>
          </ac:spMkLst>
        </pc:spChg>
        <pc:spChg chg="add">
          <ac:chgData name="Mr Anderson" userId="S::gw23andersonaaron@glow.sch.uk::4fd336e1-ad72-42ad-a8c5-32c17dcc4411" providerId="AD" clId="Web-{529CECAA-A573-1810-43AC-8CAD9A5297C2}" dt="2025-08-26T14:33:01.845" v="741"/>
          <ac:spMkLst>
            <pc:docMk/>
            <pc:sldMk cId="1490478183" sldId="273"/>
            <ac:spMk id="8" creationId="{70DFC902-7D23-471A-B557-B6B6917D7A0D}"/>
          </ac:spMkLst>
        </pc:spChg>
        <pc:spChg chg="add">
          <ac:chgData name="Mr Anderson" userId="S::gw23andersonaaron@glow.sch.uk::4fd336e1-ad72-42ad-a8c5-32c17dcc4411" providerId="AD" clId="Web-{529CECAA-A573-1810-43AC-8CAD9A5297C2}" dt="2025-08-26T14:33:01.845" v="741"/>
          <ac:spMkLst>
            <pc:docMk/>
            <pc:sldMk cId="1490478183" sldId="273"/>
            <ac:spMk id="10" creationId="{A55D5633-D557-4DCA-982C-FF36EB7A1C00}"/>
          </ac:spMkLst>
        </pc:spChg>
        <pc:spChg chg="add">
          <ac:chgData name="Mr Anderson" userId="S::gw23andersonaaron@glow.sch.uk::4fd336e1-ad72-42ad-a8c5-32c17dcc4411" providerId="AD" clId="Web-{529CECAA-A573-1810-43AC-8CAD9A5297C2}" dt="2025-08-26T14:33:01.845" v="741"/>
          <ac:spMkLst>
            <pc:docMk/>
            <pc:sldMk cId="1490478183" sldId="273"/>
            <ac:spMk id="12" creationId="{450D3AD2-FA80-415F-A9CE-54D884561CD7}"/>
          </ac:spMkLst>
        </pc:spChg>
      </pc:sldChg>
      <pc:sldChg chg="addSp delSp modSp new mod setBg">
        <pc:chgData name="Mr Anderson" userId="S::gw23andersonaaron@glow.sch.uk::4fd336e1-ad72-42ad-a8c5-32c17dcc4411" providerId="AD" clId="Web-{529CECAA-A573-1810-43AC-8CAD9A5297C2}" dt="2025-08-26T14:38:53.702" v="861"/>
        <pc:sldMkLst>
          <pc:docMk/>
          <pc:sldMk cId="37344160" sldId="274"/>
        </pc:sldMkLst>
        <pc:spChg chg="mod">
          <ac:chgData name="Mr Anderson" userId="S::gw23andersonaaron@glow.sch.uk::4fd336e1-ad72-42ad-a8c5-32c17dcc4411" providerId="AD" clId="Web-{529CECAA-A573-1810-43AC-8CAD9A5297C2}" dt="2025-08-26T14:38:53.702" v="861"/>
          <ac:spMkLst>
            <pc:docMk/>
            <pc:sldMk cId="37344160" sldId="274"/>
            <ac:spMk id="2" creationId="{FA47EDB6-077F-51EE-765C-532837102F64}"/>
          </ac:spMkLst>
        </pc:spChg>
        <pc:spChg chg="del mod">
          <ac:chgData name="Mr Anderson" userId="S::gw23andersonaaron@glow.sch.uk::4fd336e1-ad72-42ad-a8c5-32c17dcc4411" providerId="AD" clId="Web-{529CECAA-A573-1810-43AC-8CAD9A5297C2}" dt="2025-08-26T14:38:53.702" v="861"/>
          <ac:spMkLst>
            <pc:docMk/>
            <pc:sldMk cId="37344160" sldId="274"/>
            <ac:spMk id="3" creationId="{70752F6B-77C0-A569-7D12-2A668F192EBC}"/>
          </ac:spMkLst>
        </pc:spChg>
        <pc:spChg chg="add">
          <ac:chgData name="Mr Anderson" userId="S::gw23andersonaaron@glow.sch.uk::4fd336e1-ad72-42ad-a8c5-32c17dcc4411" providerId="AD" clId="Web-{529CECAA-A573-1810-43AC-8CAD9A5297C2}" dt="2025-08-26T14:38:53.702" v="861"/>
          <ac:spMkLst>
            <pc:docMk/>
            <pc:sldMk cId="37344160" sldId="274"/>
            <ac:spMk id="9" creationId="{BACC6370-2D7E-4714-9D71-7542949D7D5D}"/>
          </ac:spMkLst>
        </pc:spChg>
        <pc:spChg chg="add">
          <ac:chgData name="Mr Anderson" userId="S::gw23andersonaaron@glow.sch.uk::4fd336e1-ad72-42ad-a8c5-32c17dcc4411" providerId="AD" clId="Web-{529CECAA-A573-1810-43AC-8CAD9A5297C2}" dt="2025-08-26T14:38:53.702" v="861"/>
          <ac:spMkLst>
            <pc:docMk/>
            <pc:sldMk cId="37344160" sldId="274"/>
            <ac:spMk id="11" creationId="{F68B3F68-107C-434F-AA38-110D5EA91B85}"/>
          </ac:spMkLst>
        </pc:spChg>
        <pc:spChg chg="add">
          <ac:chgData name="Mr Anderson" userId="S::gw23andersonaaron@glow.sch.uk::4fd336e1-ad72-42ad-a8c5-32c17dcc4411" providerId="AD" clId="Web-{529CECAA-A573-1810-43AC-8CAD9A5297C2}" dt="2025-08-26T14:38:53.702" v="861"/>
          <ac:spMkLst>
            <pc:docMk/>
            <pc:sldMk cId="37344160" sldId="274"/>
            <ac:spMk id="13" creationId="{AAD0DBB9-1A4B-4391-81D4-CB19F9AB918A}"/>
          </ac:spMkLst>
        </pc:spChg>
        <pc:spChg chg="add">
          <ac:chgData name="Mr Anderson" userId="S::gw23andersonaaron@glow.sch.uk::4fd336e1-ad72-42ad-a8c5-32c17dcc4411" providerId="AD" clId="Web-{529CECAA-A573-1810-43AC-8CAD9A5297C2}" dt="2025-08-26T14:38:53.702" v="861"/>
          <ac:spMkLst>
            <pc:docMk/>
            <pc:sldMk cId="37344160" sldId="274"/>
            <ac:spMk id="15" creationId="{063BBA22-50EA-4C4D-BE05-F1CE4E63AA56}"/>
          </ac:spMkLst>
        </pc:spChg>
        <pc:graphicFrameChg chg="add">
          <ac:chgData name="Mr Anderson" userId="S::gw23andersonaaron@glow.sch.uk::4fd336e1-ad72-42ad-a8c5-32c17dcc4411" providerId="AD" clId="Web-{529CECAA-A573-1810-43AC-8CAD9A5297C2}" dt="2025-08-26T14:38:53.702" v="861"/>
          <ac:graphicFrameMkLst>
            <pc:docMk/>
            <pc:sldMk cId="37344160" sldId="274"/>
            <ac:graphicFrameMk id="5" creationId="{ADA96054-4ACF-0110-2997-C5D85FA3DDA8}"/>
          </ac:graphicFrameMkLst>
        </pc:graphicFrameChg>
      </pc:sldChg>
      <pc:sldChg chg="addSp delSp modSp new mod setBg">
        <pc:chgData name="Mr Anderson" userId="S::gw23andersonaaron@glow.sch.uk::4fd336e1-ad72-42ad-a8c5-32c17dcc4411" providerId="AD" clId="Web-{529CECAA-A573-1810-43AC-8CAD9A5297C2}" dt="2025-08-26T14:43:17.025" v="927" actId="20577"/>
        <pc:sldMkLst>
          <pc:docMk/>
          <pc:sldMk cId="1724775575" sldId="275"/>
        </pc:sldMkLst>
        <pc:spChg chg="mod">
          <ac:chgData name="Mr Anderson" userId="S::gw23andersonaaron@glow.sch.uk::4fd336e1-ad72-42ad-a8c5-32c17dcc4411" providerId="AD" clId="Web-{529CECAA-A573-1810-43AC-8CAD9A5297C2}" dt="2025-08-26T14:42:37.273" v="921"/>
          <ac:spMkLst>
            <pc:docMk/>
            <pc:sldMk cId="1724775575" sldId="275"/>
            <ac:spMk id="2" creationId="{2DEF6E23-7CC4-2616-960C-F00A6E3F19FF}"/>
          </ac:spMkLst>
        </pc:spChg>
        <pc:spChg chg="mod">
          <ac:chgData name="Mr Anderson" userId="S::gw23andersonaaron@glow.sch.uk::4fd336e1-ad72-42ad-a8c5-32c17dcc4411" providerId="AD" clId="Web-{529CECAA-A573-1810-43AC-8CAD9A5297C2}" dt="2025-08-26T14:43:17.025" v="927" actId="20577"/>
          <ac:spMkLst>
            <pc:docMk/>
            <pc:sldMk cId="1724775575" sldId="275"/>
            <ac:spMk id="3" creationId="{8663C273-C966-798D-D4A6-F0F4C861350D}"/>
          </ac:spMkLst>
        </pc:spChg>
        <pc:spChg chg="add del">
          <ac:chgData name="Mr Anderson" userId="S::gw23andersonaaron@glow.sch.uk::4fd336e1-ad72-42ad-a8c5-32c17dcc4411" providerId="AD" clId="Web-{529CECAA-A573-1810-43AC-8CAD9A5297C2}" dt="2025-08-26T14:42:37.273" v="921"/>
          <ac:spMkLst>
            <pc:docMk/>
            <pc:sldMk cId="1724775575" sldId="275"/>
            <ac:spMk id="8" creationId="{70DFC902-7D23-471A-B557-B6B6917D7A0D}"/>
          </ac:spMkLst>
        </pc:spChg>
        <pc:spChg chg="add del">
          <ac:chgData name="Mr Anderson" userId="S::gw23andersonaaron@glow.sch.uk::4fd336e1-ad72-42ad-a8c5-32c17dcc4411" providerId="AD" clId="Web-{529CECAA-A573-1810-43AC-8CAD9A5297C2}" dt="2025-08-26T14:42:37.273" v="921"/>
          <ac:spMkLst>
            <pc:docMk/>
            <pc:sldMk cId="1724775575" sldId="275"/>
            <ac:spMk id="10" creationId="{A55D5633-D557-4DCA-982C-FF36EB7A1C00}"/>
          </ac:spMkLst>
        </pc:spChg>
        <pc:spChg chg="add del">
          <ac:chgData name="Mr Anderson" userId="S::gw23andersonaaron@glow.sch.uk::4fd336e1-ad72-42ad-a8c5-32c17dcc4411" providerId="AD" clId="Web-{529CECAA-A573-1810-43AC-8CAD9A5297C2}" dt="2025-08-26T14:42:37.273" v="921"/>
          <ac:spMkLst>
            <pc:docMk/>
            <pc:sldMk cId="1724775575" sldId="275"/>
            <ac:spMk id="12" creationId="{450D3AD2-FA80-415F-A9CE-54D884561CD7}"/>
          </ac:spMkLst>
        </pc:spChg>
        <pc:spChg chg="add">
          <ac:chgData name="Mr Anderson" userId="S::gw23andersonaaron@glow.sch.uk::4fd336e1-ad72-42ad-a8c5-32c17dcc4411" providerId="AD" clId="Web-{529CECAA-A573-1810-43AC-8CAD9A5297C2}" dt="2025-08-26T14:42:37.273" v="921"/>
          <ac:spMkLst>
            <pc:docMk/>
            <pc:sldMk cId="1724775575" sldId="275"/>
            <ac:spMk id="18" creationId="{9F7D5CDA-D291-4307-BF55-1381FED29634}"/>
          </ac:spMkLst>
        </pc:spChg>
        <pc:picChg chg="add">
          <ac:chgData name="Mr Anderson" userId="S::gw23andersonaaron@glow.sch.uk::4fd336e1-ad72-42ad-a8c5-32c17dcc4411" providerId="AD" clId="Web-{529CECAA-A573-1810-43AC-8CAD9A5297C2}" dt="2025-08-26T14:42:37.273" v="921"/>
          <ac:picMkLst>
            <pc:docMk/>
            <pc:sldMk cId="1724775575" sldId="275"/>
            <ac:picMk id="14" creationId="{C68A5153-CB0A-0582-0592-05E4222EBD31}"/>
          </ac:picMkLst>
        </pc:picChg>
      </pc:sldChg>
      <pc:sldChg chg="addSp delSp modSp new mod setBg">
        <pc:chgData name="Mr Anderson" userId="S::gw23andersonaaron@glow.sch.uk::4fd336e1-ad72-42ad-a8c5-32c17dcc4411" providerId="AD" clId="Web-{529CECAA-A573-1810-43AC-8CAD9A5297C2}" dt="2025-08-26T14:50:41.541" v="1195"/>
        <pc:sldMkLst>
          <pc:docMk/>
          <pc:sldMk cId="790809477" sldId="276"/>
        </pc:sldMkLst>
        <pc:spChg chg="mod">
          <ac:chgData name="Mr Anderson" userId="S::gw23andersonaaron@glow.sch.uk::4fd336e1-ad72-42ad-a8c5-32c17dcc4411" providerId="AD" clId="Web-{529CECAA-A573-1810-43AC-8CAD9A5297C2}" dt="2025-08-26T14:50:41.541" v="1195"/>
          <ac:spMkLst>
            <pc:docMk/>
            <pc:sldMk cId="790809477" sldId="276"/>
            <ac:spMk id="2" creationId="{21455CB7-11C2-A4E3-35A3-1A1BD9B019DE}"/>
          </ac:spMkLst>
        </pc:spChg>
        <pc:spChg chg="del mod">
          <ac:chgData name="Mr Anderson" userId="S::gw23andersonaaron@glow.sch.uk::4fd336e1-ad72-42ad-a8c5-32c17dcc4411" providerId="AD" clId="Web-{529CECAA-A573-1810-43AC-8CAD9A5297C2}" dt="2025-08-26T14:50:41.541" v="1195"/>
          <ac:spMkLst>
            <pc:docMk/>
            <pc:sldMk cId="790809477" sldId="276"/>
            <ac:spMk id="3" creationId="{B2D96711-0389-EA40-52CF-46A88E962AE9}"/>
          </ac:spMkLst>
        </pc:spChg>
        <pc:spChg chg="add">
          <ac:chgData name="Mr Anderson" userId="S::gw23andersonaaron@glow.sch.uk::4fd336e1-ad72-42ad-a8c5-32c17dcc4411" providerId="AD" clId="Web-{529CECAA-A573-1810-43AC-8CAD9A5297C2}" dt="2025-08-26T14:50:41.541" v="1195"/>
          <ac:spMkLst>
            <pc:docMk/>
            <pc:sldMk cId="790809477" sldId="276"/>
            <ac:spMk id="10" creationId="{B50AB553-2A96-4A92-96F2-93548E096954}"/>
          </ac:spMkLst>
        </pc:spChg>
        <pc:graphicFrameChg chg="add">
          <ac:chgData name="Mr Anderson" userId="S::gw23andersonaaron@glow.sch.uk::4fd336e1-ad72-42ad-a8c5-32c17dcc4411" providerId="AD" clId="Web-{529CECAA-A573-1810-43AC-8CAD9A5297C2}" dt="2025-08-26T14:50:41.541" v="1195"/>
          <ac:graphicFrameMkLst>
            <pc:docMk/>
            <pc:sldMk cId="790809477" sldId="276"/>
            <ac:graphicFrameMk id="5" creationId="{569CB160-08A5-FDBA-0748-59E0E2041F17}"/>
          </ac:graphicFrameMkLst>
        </pc:graphicFrameChg>
        <pc:picChg chg="add">
          <ac:chgData name="Mr Anderson" userId="S::gw23andersonaaron@glow.sch.uk::4fd336e1-ad72-42ad-a8c5-32c17dcc4411" providerId="AD" clId="Web-{529CECAA-A573-1810-43AC-8CAD9A5297C2}" dt="2025-08-26T14:50:41.541" v="1195"/>
          <ac:picMkLst>
            <pc:docMk/>
            <pc:sldMk cId="790809477" sldId="276"/>
            <ac:picMk id="6" creationId="{C4334861-9F95-FBFA-2E42-1B5359705083}"/>
          </ac:picMkLst>
        </pc:picChg>
      </pc:sldChg>
      <pc:sldChg chg="addSp modSp new mod setBg">
        <pc:chgData name="Mr Anderson" userId="S::gw23andersonaaron@glow.sch.uk::4fd336e1-ad72-42ad-a8c5-32c17dcc4411" providerId="AD" clId="Web-{529CECAA-A573-1810-43AC-8CAD9A5297C2}" dt="2025-08-26T14:53:09.124" v="1296" actId="20577"/>
        <pc:sldMkLst>
          <pc:docMk/>
          <pc:sldMk cId="1430863891" sldId="277"/>
        </pc:sldMkLst>
        <pc:spChg chg="mod">
          <ac:chgData name="Mr Anderson" userId="S::gw23andersonaaron@glow.sch.uk::4fd336e1-ad72-42ad-a8c5-32c17dcc4411" providerId="AD" clId="Web-{529CECAA-A573-1810-43AC-8CAD9A5297C2}" dt="2025-08-26T14:52:44.139" v="1280"/>
          <ac:spMkLst>
            <pc:docMk/>
            <pc:sldMk cId="1430863891" sldId="277"/>
            <ac:spMk id="2" creationId="{145CDF20-4CF1-8D2B-FEB7-DEE021BE0C09}"/>
          </ac:spMkLst>
        </pc:spChg>
        <pc:spChg chg="mod">
          <ac:chgData name="Mr Anderson" userId="S::gw23andersonaaron@glow.sch.uk::4fd336e1-ad72-42ad-a8c5-32c17dcc4411" providerId="AD" clId="Web-{529CECAA-A573-1810-43AC-8CAD9A5297C2}" dt="2025-08-26T14:53:09.124" v="1296" actId="20577"/>
          <ac:spMkLst>
            <pc:docMk/>
            <pc:sldMk cId="1430863891" sldId="277"/>
            <ac:spMk id="3" creationId="{E4CE8BAA-E235-2581-DBFF-59C56B6F1E51}"/>
          </ac:spMkLst>
        </pc:spChg>
        <pc:spChg chg="add">
          <ac:chgData name="Mr Anderson" userId="S::gw23andersonaaron@glow.sch.uk::4fd336e1-ad72-42ad-a8c5-32c17dcc4411" providerId="AD" clId="Web-{529CECAA-A573-1810-43AC-8CAD9A5297C2}" dt="2025-08-26T14:52:44.139" v="1280"/>
          <ac:spMkLst>
            <pc:docMk/>
            <pc:sldMk cId="1430863891" sldId="277"/>
            <ac:spMk id="8" creationId="{09588DA8-065E-4F6F-8EFD-43104AB2E0CF}"/>
          </ac:spMkLst>
        </pc:spChg>
        <pc:spChg chg="add">
          <ac:chgData name="Mr Anderson" userId="S::gw23andersonaaron@glow.sch.uk::4fd336e1-ad72-42ad-a8c5-32c17dcc4411" providerId="AD" clId="Web-{529CECAA-A573-1810-43AC-8CAD9A5297C2}" dt="2025-08-26T14:52:44.139" v="1280"/>
          <ac:spMkLst>
            <pc:docMk/>
            <pc:sldMk cId="1430863891" sldId="277"/>
            <ac:spMk id="10" creationId="{C4285719-470E-454C-AF62-8323075F1F5B}"/>
          </ac:spMkLst>
        </pc:spChg>
        <pc:spChg chg="add">
          <ac:chgData name="Mr Anderson" userId="S::gw23andersonaaron@glow.sch.uk::4fd336e1-ad72-42ad-a8c5-32c17dcc4411" providerId="AD" clId="Web-{529CECAA-A573-1810-43AC-8CAD9A5297C2}" dt="2025-08-26T14:52:44.139" v="1280"/>
          <ac:spMkLst>
            <pc:docMk/>
            <pc:sldMk cId="1430863891" sldId="277"/>
            <ac:spMk id="12" creationId="{CD9FE4EF-C4D8-49A0-B2FF-81D8DB7D8A24}"/>
          </ac:spMkLst>
        </pc:spChg>
        <pc:spChg chg="add">
          <ac:chgData name="Mr Anderson" userId="S::gw23andersonaaron@glow.sch.uk::4fd336e1-ad72-42ad-a8c5-32c17dcc4411" providerId="AD" clId="Web-{529CECAA-A573-1810-43AC-8CAD9A5297C2}" dt="2025-08-26T14:52:44.139" v="1280"/>
          <ac:spMkLst>
            <pc:docMk/>
            <pc:sldMk cId="1430863891" sldId="277"/>
            <ac:spMk id="14" creationId="{4300840D-0A0B-4512-BACA-B439D5B9C57C}"/>
          </ac:spMkLst>
        </pc:spChg>
        <pc:spChg chg="add">
          <ac:chgData name="Mr Anderson" userId="S::gw23andersonaaron@glow.sch.uk::4fd336e1-ad72-42ad-a8c5-32c17dcc4411" providerId="AD" clId="Web-{529CECAA-A573-1810-43AC-8CAD9A5297C2}" dt="2025-08-26T14:52:44.139" v="1280"/>
          <ac:spMkLst>
            <pc:docMk/>
            <pc:sldMk cId="1430863891" sldId="277"/>
            <ac:spMk id="16" creationId="{D2B78728-A580-49A7-84F9-6EF6F583ADE0}"/>
          </ac:spMkLst>
        </pc:spChg>
        <pc:spChg chg="add">
          <ac:chgData name="Mr Anderson" userId="S::gw23andersonaaron@glow.sch.uk::4fd336e1-ad72-42ad-a8c5-32c17dcc4411" providerId="AD" clId="Web-{529CECAA-A573-1810-43AC-8CAD9A5297C2}" dt="2025-08-26T14:52:44.139" v="1280"/>
          <ac:spMkLst>
            <pc:docMk/>
            <pc:sldMk cId="1430863891" sldId="277"/>
            <ac:spMk id="18" creationId="{38FAA1A1-D861-433F-88FA-1E9D6FD31D11}"/>
          </ac:spMkLst>
        </pc:spChg>
        <pc:spChg chg="add">
          <ac:chgData name="Mr Anderson" userId="S::gw23andersonaaron@glow.sch.uk::4fd336e1-ad72-42ad-a8c5-32c17dcc4411" providerId="AD" clId="Web-{529CECAA-A573-1810-43AC-8CAD9A5297C2}" dt="2025-08-26T14:52:44.139" v="1280"/>
          <ac:spMkLst>
            <pc:docMk/>
            <pc:sldMk cId="1430863891" sldId="277"/>
            <ac:spMk id="20" creationId="{8D71EDA1-87BF-4D5D-AB79-F346FD19278A}"/>
          </ac:spMkLst>
        </pc:spChg>
      </pc:sldChg>
      <pc:sldChg chg="addSp delSp modSp new mod setBg setClrOvrMap">
        <pc:chgData name="Mr Anderson" userId="S::gw23andersonaaron@glow.sch.uk::4fd336e1-ad72-42ad-a8c5-32c17dcc4411" providerId="AD" clId="Web-{529CECAA-A573-1810-43AC-8CAD9A5297C2}" dt="2025-08-26T14:58:18.089" v="1552" actId="20577"/>
        <pc:sldMkLst>
          <pc:docMk/>
          <pc:sldMk cId="2672948691" sldId="278"/>
        </pc:sldMkLst>
        <pc:spChg chg="mod">
          <ac:chgData name="Mr Anderson" userId="S::gw23andersonaaron@glow.sch.uk::4fd336e1-ad72-42ad-a8c5-32c17dcc4411" providerId="AD" clId="Web-{529CECAA-A573-1810-43AC-8CAD9A5297C2}" dt="2025-08-26T14:58:06.433" v="1545"/>
          <ac:spMkLst>
            <pc:docMk/>
            <pc:sldMk cId="2672948691" sldId="278"/>
            <ac:spMk id="2" creationId="{E592361F-6CA3-9B20-E9AD-3A75E639462C}"/>
          </ac:spMkLst>
        </pc:spChg>
        <pc:spChg chg="del mod">
          <ac:chgData name="Mr Anderson" userId="S::gw23andersonaaron@glow.sch.uk::4fd336e1-ad72-42ad-a8c5-32c17dcc4411" providerId="AD" clId="Web-{529CECAA-A573-1810-43AC-8CAD9A5297C2}" dt="2025-08-26T14:58:06.433" v="1545"/>
          <ac:spMkLst>
            <pc:docMk/>
            <pc:sldMk cId="2672948691" sldId="278"/>
            <ac:spMk id="3" creationId="{F3907054-5E60-9B36-562E-8E2AFC9B2DEC}"/>
          </ac:spMkLst>
        </pc:spChg>
        <pc:spChg chg="add">
          <ac:chgData name="Mr Anderson" userId="S::gw23andersonaaron@glow.sch.uk::4fd336e1-ad72-42ad-a8c5-32c17dcc4411" providerId="AD" clId="Web-{529CECAA-A573-1810-43AC-8CAD9A5297C2}" dt="2025-08-26T14:58:06.433" v="1545"/>
          <ac:spMkLst>
            <pc:docMk/>
            <pc:sldMk cId="2672948691" sldId="278"/>
            <ac:spMk id="10" creationId="{9228552E-C8B1-4A80-8448-0787CE0FC704}"/>
          </ac:spMkLst>
        </pc:spChg>
        <pc:graphicFrameChg chg="add modGraphic">
          <ac:chgData name="Mr Anderson" userId="S::gw23andersonaaron@glow.sch.uk::4fd336e1-ad72-42ad-a8c5-32c17dcc4411" providerId="AD" clId="Web-{529CECAA-A573-1810-43AC-8CAD9A5297C2}" dt="2025-08-26T14:58:18.089" v="1552" actId="20577"/>
          <ac:graphicFrameMkLst>
            <pc:docMk/>
            <pc:sldMk cId="2672948691" sldId="278"/>
            <ac:graphicFrameMk id="5" creationId="{6DF29B2A-6F59-EC16-4DEA-EF2E20D6DD5F}"/>
          </ac:graphicFrameMkLst>
        </pc:graphicFrameChg>
        <pc:picChg chg="add">
          <ac:chgData name="Mr Anderson" userId="S::gw23andersonaaron@glow.sch.uk::4fd336e1-ad72-42ad-a8c5-32c17dcc4411" providerId="AD" clId="Web-{529CECAA-A573-1810-43AC-8CAD9A5297C2}" dt="2025-08-26T14:58:06.433" v="1545"/>
          <ac:picMkLst>
            <pc:docMk/>
            <pc:sldMk cId="2672948691" sldId="278"/>
            <ac:picMk id="6" creationId="{883765EE-C73B-7F84-53AE-1C03B3F6F262}"/>
          </ac:picMkLst>
        </pc:picChg>
      </pc:sldChg>
      <pc:sldChg chg="addSp delSp modSp new mod setBg">
        <pc:chgData name="Mr Anderson" userId="S::gw23andersonaaron@glow.sch.uk::4fd336e1-ad72-42ad-a8c5-32c17dcc4411" providerId="AD" clId="Web-{529CECAA-A573-1810-43AC-8CAD9A5297C2}" dt="2025-08-26T15:01:20.362" v="1586" actId="20577"/>
        <pc:sldMkLst>
          <pc:docMk/>
          <pc:sldMk cId="3037054565" sldId="279"/>
        </pc:sldMkLst>
        <pc:spChg chg="mod">
          <ac:chgData name="Mr Anderson" userId="S::gw23andersonaaron@glow.sch.uk::4fd336e1-ad72-42ad-a8c5-32c17dcc4411" providerId="AD" clId="Web-{529CECAA-A573-1810-43AC-8CAD9A5297C2}" dt="2025-08-26T15:00:13.563" v="1575"/>
          <ac:spMkLst>
            <pc:docMk/>
            <pc:sldMk cId="3037054565" sldId="279"/>
            <ac:spMk id="2" creationId="{AC2D6D50-258E-9E54-25CC-600A9363FE95}"/>
          </ac:spMkLst>
        </pc:spChg>
        <pc:spChg chg="mod">
          <ac:chgData name="Mr Anderson" userId="S::gw23andersonaaron@glow.sch.uk::4fd336e1-ad72-42ad-a8c5-32c17dcc4411" providerId="AD" clId="Web-{529CECAA-A573-1810-43AC-8CAD9A5297C2}" dt="2025-08-26T15:01:20.362" v="1586" actId="20577"/>
          <ac:spMkLst>
            <pc:docMk/>
            <pc:sldMk cId="3037054565" sldId="279"/>
            <ac:spMk id="3" creationId="{9F3A9705-81FA-6D38-B07C-3E936A8B8D3D}"/>
          </ac:spMkLst>
        </pc:spChg>
        <pc:spChg chg="add del">
          <ac:chgData name="Mr Anderson" userId="S::gw23andersonaaron@glow.sch.uk::4fd336e1-ad72-42ad-a8c5-32c17dcc4411" providerId="AD" clId="Web-{529CECAA-A573-1810-43AC-8CAD9A5297C2}" dt="2025-08-26T15:00:13.547" v="1574"/>
          <ac:spMkLst>
            <pc:docMk/>
            <pc:sldMk cId="3037054565" sldId="279"/>
            <ac:spMk id="8" creationId="{09588DA8-065E-4F6F-8EFD-43104AB2E0CF}"/>
          </ac:spMkLst>
        </pc:spChg>
        <pc:spChg chg="add del">
          <ac:chgData name="Mr Anderson" userId="S::gw23andersonaaron@glow.sch.uk::4fd336e1-ad72-42ad-a8c5-32c17dcc4411" providerId="AD" clId="Web-{529CECAA-A573-1810-43AC-8CAD9A5297C2}" dt="2025-08-26T15:00:13.547" v="1574"/>
          <ac:spMkLst>
            <pc:docMk/>
            <pc:sldMk cId="3037054565" sldId="279"/>
            <ac:spMk id="10" creationId="{C4285719-470E-454C-AF62-8323075F1F5B}"/>
          </ac:spMkLst>
        </pc:spChg>
        <pc:spChg chg="add del">
          <ac:chgData name="Mr Anderson" userId="S::gw23andersonaaron@glow.sch.uk::4fd336e1-ad72-42ad-a8c5-32c17dcc4411" providerId="AD" clId="Web-{529CECAA-A573-1810-43AC-8CAD9A5297C2}" dt="2025-08-26T15:00:13.547" v="1574"/>
          <ac:spMkLst>
            <pc:docMk/>
            <pc:sldMk cId="3037054565" sldId="279"/>
            <ac:spMk id="12" creationId="{CD9FE4EF-C4D8-49A0-B2FF-81D8DB7D8A24}"/>
          </ac:spMkLst>
        </pc:spChg>
        <pc:spChg chg="add del">
          <ac:chgData name="Mr Anderson" userId="S::gw23andersonaaron@glow.sch.uk::4fd336e1-ad72-42ad-a8c5-32c17dcc4411" providerId="AD" clId="Web-{529CECAA-A573-1810-43AC-8CAD9A5297C2}" dt="2025-08-26T15:00:13.547" v="1574"/>
          <ac:spMkLst>
            <pc:docMk/>
            <pc:sldMk cId="3037054565" sldId="279"/>
            <ac:spMk id="14" creationId="{4300840D-0A0B-4512-BACA-B439D5B9C57C}"/>
          </ac:spMkLst>
        </pc:spChg>
        <pc:spChg chg="add del">
          <ac:chgData name="Mr Anderson" userId="S::gw23andersonaaron@glow.sch.uk::4fd336e1-ad72-42ad-a8c5-32c17dcc4411" providerId="AD" clId="Web-{529CECAA-A573-1810-43AC-8CAD9A5297C2}" dt="2025-08-26T15:00:13.547" v="1574"/>
          <ac:spMkLst>
            <pc:docMk/>
            <pc:sldMk cId="3037054565" sldId="279"/>
            <ac:spMk id="16" creationId="{D2B78728-A580-49A7-84F9-6EF6F583ADE0}"/>
          </ac:spMkLst>
        </pc:spChg>
        <pc:spChg chg="add del">
          <ac:chgData name="Mr Anderson" userId="S::gw23andersonaaron@glow.sch.uk::4fd336e1-ad72-42ad-a8c5-32c17dcc4411" providerId="AD" clId="Web-{529CECAA-A573-1810-43AC-8CAD9A5297C2}" dt="2025-08-26T15:00:13.547" v="1574"/>
          <ac:spMkLst>
            <pc:docMk/>
            <pc:sldMk cId="3037054565" sldId="279"/>
            <ac:spMk id="18" creationId="{38FAA1A1-D861-433F-88FA-1E9D6FD31D11}"/>
          </ac:spMkLst>
        </pc:spChg>
        <pc:spChg chg="add del">
          <ac:chgData name="Mr Anderson" userId="S::gw23andersonaaron@glow.sch.uk::4fd336e1-ad72-42ad-a8c5-32c17dcc4411" providerId="AD" clId="Web-{529CECAA-A573-1810-43AC-8CAD9A5297C2}" dt="2025-08-26T15:00:13.547" v="1574"/>
          <ac:spMkLst>
            <pc:docMk/>
            <pc:sldMk cId="3037054565" sldId="279"/>
            <ac:spMk id="20" creationId="{8D71EDA1-87BF-4D5D-AB79-F346FD19278A}"/>
          </ac:spMkLst>
        </pc:spChg>
        <pc:spChg chg="add">
          <ac:chgData name="Mr Anderson" userId="S::gw23andersonaaron@glow.sch.uk::4fd336e1-ad72-42ad-a8c5-32c17dcc4411" providerId="AD" clId="Web-{529CECAA-A573-1810-43AC-8CAD9A5297C2}" dt="2025-08-26T15:00:13.563" v="1575"/>
          <ac:spMkLst>
            <pc:docMk/>
            <pc:sldMk cId="3037054565" sldId="279"/>
            <ac:spMk id="22" creationId="{1B15ED52-F352-441B-82BF-E0EA34836D08}"/>
          </ac:spMkLst>
        </pc:spChg>
        <pc:spChg chg="add">
          <ac:chgData name="Mr Anderson" userId="S::gw23andersonaaron@glow.sch.uk::4fd336e1-ad72-42ad-a8c5-32c17dcc4411" providerId="AD" clId="Web-{529CECAA-A573-1810-43AC-8CAD9A5297C2}" dt="2025-08-26T15:00:13.563" v="1575"/>
          <ac:spMkLst>
            <pc:docMk/>
            <pc:sldMk cId="3037054565" sldId="279"/>
            <ac:spMk id="23" creationId="{3B2E3793-BFE6-45A2-9B7B-E18844431C99}"/>
          </ac:spMkLst>
        </pc:spChg>
        <pc:spChg chg="add">
          <ac:chgData name="Mr Anderson" userId="S::gw23andersonaaron@glow.sch.uk::4fd336e1-ad72-42ad-a8c5-32c17dcc4411" providerId="AD" clId="Web-{529CECAA-A573-1810-43AC-8CAD9A5297C2}" dt="2025-08-26T15:00:13.563" v="1575"/>
          <ac:spMkLst>
            <pc:docMk/>
            <pc:sldMk cId="3037054565" sldId="279"/>
            <ac:spMk id="24" creationId="{BC4C4868-CB8F-4AF9-9CDB-8108F2C19B67}"/>
          </ac:spMkLst>
        </pc:spChg>
        <pc:spChg chg="add">
          <ac:chgData name="Mr Anderson" userId="S::gw23andersonaaron@glow.sch.uk::4fd336e1-ad72-42ad-a8c5-32c17dcc4411" providerId="AD" clId="Web-{529CECAA-A573-1810-43AC-8CAD9A5297C2}" dt="2025-08-26T15:00:13.563" v="1575"/>
          <ac:spMkLst>
            <pc:docMk/>
            <pc:sldMk cId="3037054565" sldId="279"/>
            <ac:spMk id="25" creationId="{375E0459-6403-40CD-989D-56A4407CA12E}"/>
          </ac:spMkLst>
        </pc:spChg>
        <pc:spChg chg="add">
          <ac:chgData name="Mr Anderson" userId="S::gw23andersonaaron@glow.sch.uk::4fd336e1-ad72-42ad-a8c5-32c17dcc4411" providerId="AD" clId="Web-{529CECAA-A573-1810-43AC-8CAD9A5297C2}" dt="2025-08-26T15:00:13.563" v="1575"/>
          <ac:spMkLst>
            <pc:docMk/>
            <pc:sldMk cId="3037054565" sldId="279"/>
            <ac:spMk id="26" creationId="{53E5B1A8-3AC9-4BD1-9BBC-78CA94F2D1BA}"/>
          </ac:spMkLst>
        </pc:spChg>
      </pc:sldChg>
      <pc:sldChg chg="addSp delSp modSp new mod setBg">
        <pc:chgData name="Mr Anderson" userId="S::gw23andersonaaron@glow.sch.uk::4fd336e1-ad72-42ad-a8c5-32c17dcc4411" providerId="AD" clId="Web-{529CECAA-A573-1810-43AC-8CAD9A5297C2}" dt="2025-08-26T15:02:16.036" v="1598"/>
        <pc:sldMkLst>
          <pc:docMk/>
          <pc:sldMk cId="1377776587" sldId="280"/>
        </pc:sldMkLst>
        <pc:spChg chg="mod">
          <ac:chgData name="Mr Anderson" userId="S::gw23andersonaaron@glow.sch.uk::4fd336e1-ad72-42ad-a8c5-32c17dcc4411" providerId="AD" clId="Web-{529CECAA-A573-1810-43AC-8CAD9A5297C2}" dt="2025-08-26T15:02:16.036" v="1598"/>
          <ac:spMkLst>
            <pc:docMk/>
            <pc:sldMk cId="1377776587" sldId="280"/>
            <ac:spMk id="2" creationId="{7C312B06-6F9A-04C5-D606-F5DE32DB0F2F}"/>
          </ac:spMkLst>
        </pc:spChg>
        <pc:spChg chg="del">
          <ac:chgData name="Mr Anderson" userId="S::gw23andersonaaron@glow.sch.uk::4fd336e1-ad72-42ad-a8c5-32c17dcc4411" providerId="AD" clId="Web-{529CECAA-A573-1810-43AC-8CAD9A5297C2}" dt="2025-08-26T15:02:10.098" v="1597"/>
          <ac:spMkLst>
            <pc:docMk/>
            <pc:sldMk cId="1377776587" sldId="280"/>
            <ac:spMk id="3" creationId="{9607EE51-4D81-900E-C387-DDF79B3FA7D8}"/>
          </ac:spMkLst>
        </pc:spChg>
        <pc:spChg chg="add">
          <ac:chgData name="Mr Anderson" userId="S::gw23andersonaaron@glow.sch.uk::4fd336e1-ad72-42ad-a8c5-32c17dcc4411" providerId="AD" clId="Web-{529CECAA-A573-1810-43AC-8CAD9A5297C2}" dt="2025-08-26T15:02:16.036" v="1598"/>
          <ac:spMkLst>
            <pc:docMk/>
            <pc:sldMk cId="1377776587" sldId="280"/>
            <ac:spMk id="8" creationId="{EB0222B5-B739-82A9-5CCC-C5585AE12A69}"/>
          </ac:spMkLst>
        </pc:spChg>
        <pc:spChg chg="add">
          <ac:chgData name="Mr Anderson" userId="S::gw23andersonaaron@glow.sch.uk::4fd336e1-ad72-42ad-a8c5-32c17dcc4411" providerId="AD" clId="Web-{529CECAA-A573-1810-43AC-8CAD9A5297C2}" dt="2025-08-26T15:02:16.036" v="1598"/>
          <ac:spMkLst>
            <pc:docMk/>
            <pc:sldMk cId="1377776587" sldId="280"/>
            <ac:spMk id="10" creationId="{5BE23E75-E7E9-4D9F-6D25-5512363F8621}"/>
          </ac:spMkLst>
        </pc:spChg>
        <pc:picChg chg="add">
          <ac:chgData name="Mr Anderson" userId="S::gw23andersonaaron@glow.sch.uk::4fd336e1-ad72-42ad-a8c5-32c17dcc4411" providerId="AD" clId="Web-{529CECAA-A573-1810-43AC-8CAD9A5297C2}" dt="2025-08-26T15:02:16.036" v="1598"/>
          <ac:picMkLst>
            <pc:docMk/>
            <pc:sldMk cId="1377776587" sldId="280"/>
            <ac:picMk id="4" creationId="{A557A059-2C92-799A-B8A4-D9A418543618}"/>
          </ac:picMkLst>
        </pc:picChg>
        <pc:cxnChg chg="add">
          <ac:chgData name="Mr Anderson" userId="S::gw23andersonaaron@glow.sch.uk::4fd336e1-ad72-42ad-a8c5-32c17dcc4411" providerId="AD" clId="Web-{529CECAA-A573-1810-43AC-8CAD9A5297C2}" dt="2025-08-26T15:02:16.036" v="1598"/>
          <ac:cxnSpMkLst>
            <pc:docMk/>
            <pc:sldMk cId="1377776587" sldId="280"/>
            <ac:cxnSpMk id="12" creationId="{61B115DB-65EB-3FC3-7284-CFDF4ADC60B6}"/>
          </ac:cxnSpMkLst>
        </pc:cxn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FA8238-27D0-4CA1-910C-566EC5D70165}"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B668D4E1-7C97-484F-A57F-85195AFBF588}">
      <dgm:prSet/>
      <dgm:spPr/>
      <dgm:t>
        <a:bodyPr/>
        <a:lstStyle/>
        <a:p>
          <a:pPr rtl="0"/>
          <a:r>
            <a:rPr lang="en-GB"/>
            <a:t>This question relates </a:t>
          </a:r>
          <a:r>
            <a:rPr lang="en-GB">
              <a:latin typeface="Aptos Display" panose="020F0302020204030204"/>
            </a:rPr>
            <a:t>to key</a:t>
          </a:r>
          <a:r>
            <a:rPr lang="en-GB"/>
            <a:t> planning information and developing performance.</a:t>
          </a:r>
          <a:endParaRPr lang="en-US"/>
        </a:p>
      </dgm:t>
    </dgm:pt>
    <dgm:pt modelId="{65AA5EEC-73F1-41E4-A3B6-3014E128B004}" type="parTrans" cxnId="{466CB882-AD26-4C12-A048-520038DEEF83}">
      <dgm:prSet/>
      <dgm:spPr/>
      <dgm:t>
        <a:bodyPr/>
        <a:lstStyle/>
        <a:p>
          <a:endParaRPr lang="en-US"/>
        </a:p>
      </dgm:t>
    </dgm:pt>
    <dgm:pt modelId="{80B7B8E4-F515-4FC0-A723-830B6A726492}" type="sibTrans" cxnId="{466CB882-AD26-4C12-A048-520038DEEF83}">
      <dgm:prSet/>
      <dgm:spPr/>
      <dgm:t>
        <a:bodyPr/>
        <a:lstStyle/>
        <a:p>
          <a:endParaRPr lang="en-US"/>
        </a:p>
      </dgm:t>
    </dgm:pt>
    <dgm:pt modelId="{70BC0DFA-2EBF-431C-99F7-8B3AB99E5FCF}">
      <dgm:prSet/>
      <dgm:spPr/>
      <dgm:t>
        <a:bodyPr/>
        <a:lstStyle/>
        <a:p>
          <a:r>
            <a:rPr lang="en-GB"/>
            <a:t>Young people should focus on WHY their development plan contains the aspects it does.</a:t>
          </a:r>
          <a:endParaRPr lang="en-US"/>
        </a:p>
      </dgm:t>
    </dgm:pt>
    <dgm:pt modelId="{C3084D5E-2FF5-48DE-9904-0E7C7FCC0BE6}" type="parTrans" cxnId="{4650F53F-E44D-4F77-BDB4-8148BD061D43}">
      <dgm:prSet/>
      <dgm:spPr/>
      <dgm:t>
        <a:bodyPr/>
        <a:lstStyle/>
        <a:p>
          <a:endParaRPr lang="en-US"/>
        </a:p>
      </dgm:t>
    </dgm:pt>
    <dgm:pt modelId="{D742DB4A-BA8D-4C2C-8C1A-61DE308C50B7}" type="sibTrans" cxnId="{4650F53F-E44D-4F77-BDB4-8148BD061D43}">
      <dgm:prSet/>
      <dgm:spPr/>
      <dgm:t>
        <a:bodyPr/>
        <a:lstStyle/>
        <a:p>
          <a:endParaRPr lang="en-US"/>
        </a:p>
      </dgm:t>
    </dgm:pt>
    <dgm:pt modelId="{1054B48B-6886-4B51-822A-CBF5FFAD9813}">
      <dgm:prSet/>
      <dgm:spPr/>
      <dgm:t>
        <a:bodyPr/>
        <a:lstStyle/>
        <a:p>
          <a:r>
            <a:rPr lang="en-GB"/>
            <a:t>Three quotes per paragraph with them starting broad and becoming more focused.</a:t>
          </a:r>
          <a:endParaRPr lang="en-US"/>
        </a:p>
      </dgm:t>
    </dgm:pt>
    <dgm:pt modelId="{2F385877-81DC-44CA-9737-678F5D6AA7D1}" type="parTrans" cxnId="{01B90238-A0D7-4387-A8BA-7E027D3CCE72}">
      <dgm:prSet/>
      <dgm:spPr/>
      <dgm:t>
        <a:bodyPr/>
        <a:lstStyle/>
        <a:p>
          <a:endParaRPr lang="en-US"/>
        </a:p>
      </dgm:t>
    </dgm:pt>
    <dgm:pt modelId="{28B029B5-3E50-411E-AADA-92B08607BD30}" type="sibTrans" cxnId="{01B90238-A0D7-4387-A8BA-7E027D3CCE72}">
      <dgm:prSet/>
      <dgm:spPr/>
      <dgm:t>
        <a:bodyPr/>
        <a:lstStyle/>
        <a:p>
          <a:endParaRPr lang="en-US"/>
        </a:p>
      </dgm:t>
    </dgm:pt>
    <dgm:pt modelId="{6D09A410-262C-4EF8-B103-BD3C0F936445}" type="pres">
      <dgm:prSet presAssocID="{9DFA8238-27D0-4CA1-910C-566EC5D70165}" presName="outerComposite" presStyleCnt="0">
        <dgm:presLayoutVars>
          <dgm:chMax val="5"/>
          <dgm:dir/>
          <dgm:resizeHandles val="exact"/>
        </dgm:presLayoutVars>
      </dgm:prSet>
      <dgm:spPr/>
    </dgm:pt>
    <dgm:pt modelId="{71DC9984-FC00-4148-8B0D-885B5D80A704}" type="pres">
      <dgm:prSet presAssocID="{9DFA8238-27D0-4CA1-910C-566EC5D70165}" presName="dummyMaxCanvas" presStyleCnt="0">
        <dgm:presLayoutVars/>
      </dgm:prSet>
      <dgm:spPr/>
    </dgm:pt>
    <dgm:pt modelId="{57FB72FD-4C8C-4A60-AD54-47A1C9C7A0CC}" type="pres">
      <dgm:prSet presAssocID="{9DFA8238-27D0-4CA1-910C-566EC5D70165}" presName="ThreeNodes_1" presStyleLbl="node1" presStyleIdx="0" presStyleCnt="3">
        <dgm:presLayoutVars>
          <dgm:bulletEnabled val="1"/>
        </dgm:presLayoutVars>
      </dgm:prSet>
      <dgm:spPr/>
    </dgm:pt>
    <dgm:pt modelId="{BC2A45C2-3956-48A7-AEAB-CBB5EAE17F6B}" type="pres">
      <dgm:prSet presAssocID="{9DFA8238-27D0-4CA1-910C-566EC5D70165}" presName="ThreeNodes_2" presStyleLbl="node1" presStyleIdx="1" presStyleCnt="3">
        <dgm:presLayoutVars>
          <dgm:bulletEnabled val="1"/>
        </dgm:presLayoutVars>
      </dgm:prSet>
      <dgm:spPr/>
    </dgm:pt>
    <dgm:pt modelId="{FB982F13-EFB8-47B0-94EE-B95A865623C6}" type="pres">
      <dgm:prSet presAssocID="{9DFA8238-27D0-4CA1-910C-566EC5D70165}" presName="ThreeNodes_3" presStyleLbl="node1" presStyleIdx="2" presStyleCnt="3">
        <dgm:presLayoutVars>
          <dgm:bulletEnabled val="1"/>
        </dgm:presLayoutVars>
      </dgm:prSet>
      <dgm:spPr/>
    </dgm:pt>
    <dgm:pt modelId="{FE7C6F47-EBDF-433B-AA87-E5DDD1877F1E}" type="pres">
      <dgm:prSet presAssocID="{9DFA8238-27D0-4CA1-910C-566EC5D70165}" presName="ThreeConn_1-2" presStyleLbl="fgAccFollowNode1" presStyleIdx="0" presStyleCnt="2">
        <dgm:presLayoutVars>
          <dgm:bulletEnabled val="1"/>
        </dgm:presLayoutVars>
      </dgm:prSet>
      <dgm:spPr/>
    </dgm:pt>
    <dgm:pt modelId="{66A4394A-E036-4F31-B490-1E0BDE237B0A}" type="pres">
      <dgm:prSet presAssocID="{9DFA8238-27D0-4CA1-910C-566EC5D70165}" presName="ThreeConn_2-3" presStyleLbl="fgAccFollowNode1" presStyleIdx="1" presStyleCnt="2">
        <dgm:presLayoutVars>
          <dgm:bulletEnabled val="1"/>
        </dgm:presLayoutVars>
      </dgm:prSet>
      <dgm:spPr/>
    </dgm:pt>
    <dgm:pt modelId="{5592EDDD-75DE-4528-A835-9CE1C19834F9}" type="pres">
      <dgm:prSet presAssocID="{9DFA8238-27D0-4CA1-910C-566EC5D70165}" presName="ThreeNodes_1_text" presStyleLbl="node1" presStyleIdx="2" presStyleCnt="3">
        <dgm:presLayoutVars>
          <dgm:bulletEnabled val="1"/>
        </dgm:presLayoutVars>
      </dgm:prSet>
      <dgm:spPr/>
    </dgm:pt>
    <dgm:pt modelId="{5E9CD8E2-F205-41B9-9F8E-CFDA3E05F052}" type="pres">
      <dgm:prSet presAssocID="{9DFA8238-27D0-4CA1-910C-566EC5D70165}" presName="ThreeNodes_2_text" presStyleLbl="node1" presStyleIdx="2" presStyleCnt="3">
        <dgm:presLayoutVars>
          <dgm:bulletEnabled val="1"/>
        </dgm:presLayoutVars>
      </dgm:prSet>
      <dgm:spPr/>
    </dgm:pt>
    <dgm:pt modelId="{2318D4B2-9FEC-4F59-ACB1-D30801A093D2}" type="pres">
      <dgm:prSet presAssocID="{9DFA8238-27D0-4CA1-910C-566EC5D70165}" presName="ThreeNodes_3_text" presStyleLbl="node1" presStyleIdx="2" presStyleCnt="3">
        <dgm:presLayoutVars>
          <dgm:bulletEnabled val="1"/>
        </dgm:presLayoutVars>
      </dgm:prSet>
      <dgm:spPr/>
    </dgm:pt>
  </dgm:ptLst>
  <dgm:cxnLst>
    <dgm:cxn modelId="{C591EA06-9C56-470C-9809-4D799A3AC3C4}" type="presOf" srcId="{70BC0DFA-2EBF-431C-99F7-8B3AB99E5FCF}" destId="{5E9CD8E2-F205-41B9-9F8E-CFDA3E05F052}" srcOrd="1" destOrd="0" presId="urn:microsoft.com/office/officeart/2005/8/layout/vProcess5"/>
    <dgm:cxn modelId="{A1627A18-1806-4282-9F3F-81B41E6736BF}" type="presOf" srcId="{70BC0DFA-2EBF-431C-99F7-8B3AB99E5FCF}" destId="{BC2A45C2-3956-48A7-AEAB-CBB5EAE17F6B}" srcOrd="0" destOrd="0" presId="urn:microsoft.com/office/officeart/2005/8/layout/vProcess5"/>
    <dgm:cxn modelId="{A5129B20-951F-4A73-A5CC-6DAD6C8E6971}" type="presOf" srcId="{B668D4E1-7C97-484F-A57F-85195AFBF588}" destId="{57FB72FD-4C8C-4A60-AD54-47A1C9C7A0CC}" srcOrd="0" destOrd="0" presId="urn:microsoft.com/office/officeart/2005/8/layout/vProcess5"/>
    <dgm:cxn modelId="{01B90238-A0D7-4387-A8BA-7E027D3CCE72}" srcId="{9DFA8238-27D0-4CA1-910C-566EC5D70165}" destId="{1054B48B-6886-4B51-822A-CBF5FFAD9813}" srcOrd="2" destOrd="0" parTransId="{2F385877-81DC-44CA-9737-678F5D6AA7D1}" sibTransId="{28B029B5-3E50-411E-AADA-92B08607BD30}"/>
    <dgm:cxn modelId="{4650F53F-E44D-4F77-BDB4-8148BD061D43}" srcId="{9DFA8238-27D0-4CA1-910C-566EC5D70165}" destId="{70BC0DFA-2EBF-431C-99F7-8B3AB99E5FCF}" srcOrd="1" destOrd="0" parTransId="{C3084D5E-2FF5-48DE-9904-0E7C7FCC0BE6}" sibTransId="{D742DB4A-BA8D-4C2C-8C1A-61DE308C50B7}"/>
    <dgm:cxn modelId="{32B73067-5236-4346-A70F-38128D78414D}" type="presOf" srcId="{1054B48B-6886-4B51-822A-CBF5FFAD9813}" destId="{2318D4B2-9FEC-4F59-ACB1-D30801A093D2}" srcOrd="1" destOrd="0" presId="urn:microsoft.com/office/officeart/2005/8/layout/vProcess5"/>
    <dgm:cxn modelId="{97878649-A027-4E72-A5D8-04215DC88675}" type="presOf" srcId="{D742DB4A-BA8D-4C2C-8C1A-61DE308C50B7}" destId="{66A4394A-E036-4F31-B490-1E0BDE237B0A}" srcOrd="0" destOrd="0" presId="urn:microsoft.com/office/officeart/2005/8/layout/vProcess5"/>
    <dgm:cxn modelId="{466CB882-AD26-4C12-A048-520038DEEF83}" srcId="{9DFA8238-27D0-4CA1-910C-566EC5D70165}" destId="{B668D4E1-7C97-484F-A57F-85195AFBF588}" srcOrd="0" destOrd="0" parTransId="{65AA5EEC-73F1-41E4-A3B6-3014E128B004}" sibTransId="{80B7B8E4-F515-4FC0-A723-830B6A726492}"/>
    <dgm:cxn modelId="{A30DF999-FF27-49DF-9C38-87A04D958707}" type="presOf" srcId="{9DFA8238-27D0-4CA1-910C-566EC5D70165}" destId="{6D09A410-262C-4EF8-B103-BD3C0F936445}" srcOrd="0" destOrd="0" presId="urn:microsoft.com/office/officeart/2005/8/layout/vProcess5"/>
    <dgm:cxn modelId="{B1BC62C5-AF21-4576-B7D0-A89D4882B10F}" type="presOf" srcId="{B668D4E1-7C97-484F-A57F-85195AFBF588}" destId="{5592EDDD-75DE-4528-A835-9CE1C19834F9}" srcOrd="1" destOrd="0" presId="urn:microsoft.com/office/officeart/2005/8/layout/vProcess5"/>
    <dgm:cxn modelId="{FAB5C2F9-CE3A-42D5-90FE-3149FCDEBEF2}" type="presOf" srcId="{80B7B8E4-F515-4FC0-A723-830B6A726492}" destId="{FE7C6F47-EBDF-433B-AA87-E5DDD1877F1E}" srcOrd="0" destOrd="0" presId="urn:microsoft.com/office/officeart/2005/8/layout/vProcess5"/>
    <dgm:cxn modelId="{160F84FD-F6A0-48A1-ADE9-7DCF628F0E77}" type="presOf" srcId="{1054B48B-6886-4B51-822A-CBF5FFAD9813}" destId="{FB982F13-EFB8-47B0-94EE-B95A865623C6}" srcOrd="0" destOrd="0" presId="urn:microsoft.com/office/officeart/2005/8/layout/vProcess5"/>
    <dgm:cxn modelId="{E97F59E5-88BB-435C-A163-D61924EAD205}" type="presParOf" srcId="{6D09A410-262C-4EF8-B103-BD3C0F936445}" destId="{71DC9984-FC00-4148-8B0D-885B5D80A704}" srcOrd="0" destOrd="0" presId="urn:microsoft.com/office/officeart/2005/8/layout/vProcess5"/>
    <dgm:cxn modelId="{C43C6726-E808-4382-96EC-1F6326C75F21}" type="presParOf" srcId="{6D09A410-262C-4EF8-B103-BD3C0F936445}" destId="{57FB72FD-4C8C-4A60-AD54-47A1C9C7A0CC}" srcOrd="1" destOrd="0" presId="urn:microsoft.com/office/officeart/2005/8/layout/vProcess5"/>
    <dgm:cxn modelId="{A78730CD-FAC3-4654-9BBF-E73694F07177}" type="presParOf" srcId="{6D09A410-262C-4EF8-B103-BD3C0F936445}" destId="{BC2A45C2-3956-48A7-AEAB-CBB5EAE17F6B}" srcOrd="2" destOrd="0" presId="urn:microsoft.com/office/officeart/2005/8/layout/vProcess5"/>
    <dgm:cxn modelId="{6A8AA43A-C027-4EF9-A6B6-AC0F3AF289AF}" type="presParOf" srcId="{6D09A410-262C-4EF8-B103-BD3C0F936445}" destId="{FB982F13-EFB8-47B0-94EE-B95A865623C6}" srcOrd="3" destOrd="0" presId="urn:microsoft.com/office/officeart/2005/8/layout/vProcess5"/>
    <dgm:cxn modelId="{AB44DA58-0751-4598-B383-706B619F2D2E}" type="presParOf" srcId="{6D09A410-262C-4EF8-B103-BD3C0F936445}" destId="{FE7C6F47-EBDF-433B-AA87-E5DDD1877F1E}" srcOrd="4" destOrd="0" presId="urn:microsoft.com/office/officeart/2005/8/layout/vProcess5"/>
    <dgm:cxn modelId="{DBF68D5A-016E-4CC6-8992-D6EA0CB01762}" type="presParOf" srcId="{6D09A410-262C-4EF8-B103-BD3C0F936445}" destId="{66A4394A-E036-4F31-B490-1E0BDE237B0A}" srcOrd="5" destOrd="0" presId="urn:microsoft.com/office/officeart/2005/8/layout/vProcess5"/>
    <dgm:cxn modelId="{24B53CFE-0FB9-447E-8203-32770AC6BDDA}" type="presParOf" srcId="{6D09A410-262C-4EF8-B103-BD3C0F936445}" destId="{5592EDDD-75DE-4528-A835-9CE1C19834F9}" srcOrd="6" destOrd="0" presId="urn:microsoft.com/office/officeart/2005/8/layout/vProcess5"/>
    <dgm:cxn modelId="{F4CE648B-2D86-4D0C-B287-F96506E1851C}" type="presParOf" srcId="{6D09A410-262C-4EF8-B103-BD3C0F936445}" destId="{5E9CD8E2-F205-41B9-9F8E-CFDA3E05F052}" srcOrd="7" destOrd="0" presId="urn:microsoft.com/office/officeart/2005/8/layout/vProcess5"/>
    <dgm:cxn modelId="{290377A6-276F-4BB4-9522-17A70A7B66DD}" type="presParOf" srcId="{6D09A410-262C-4EF8-B103-BD3C0F936445}" destId="{2318D4B2-9FEC-4F59-ACB1-D30801A093D2}"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65E38B-666D-41BE-8D81-522086A1FC0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44C873D-2973-4FB8-87CB-F26CEAA76B58}">
      <dgm:prSet/>
      <dgm:spPr/>
      <dgm:t>
        <a:bodyPr/>
        <a:lstStyle/>
        <a:p>
          <a:r>
            <a:rPr lang="en-GB"/>
            <a:t>Part of developing performance means justifying the selection of different approaches.</a:t>
          </a:r>
          <a:endParaRPr lang="en-US"/>
        </a:p>
      </dgm:t>
    </dgm:pt>
    <dgm:pt modelId="{7C070DD2-7049-4DE3-96B7-BC9DF49A1F87}" type="parTrans" cxnId="{5CEC2320-8E3E-4C08-A742-D88F82931341}">
      <dgm:prSet/>
      <dgm:spPr/>
      <dgm:t>
        <a:bodyPr/>
        <a:lstStyle/>
        <a:p>
          <a:endParaRPr lang="en-US"/>
        </a:p>
      </dgm:t>
    </dgm:pt>
    <dgm:pt modelId="{90894400-CBE7-460F-B059-63071B964313}" type="sibTrans" cxnId="{5CEC2320-8E3E-4C08-A742-D88F82931341}">
      <dgm:prSet/>
      <dgm:spPr/>
      <dgm:t>
        <a:bodyPr/>
        <a:lstStyle/>
        <a:p>
          <a:endParaRPr lang="en-US"/>
        </a:p>
      </dgm:t>
    </dgm:pt>
    <dgm:pt modelId="{367914E4-4BF1-40FF-985D-CB28C29BF4D4}">
      <dgm:prSet/>
      <dgm:spPr/>
      <dgm:t>
        <a:bodyPr/>
        <a:lstStyle/>
        <a:p>
          <a:r>
            <a:rPr lang="en-GB"/>
            <a:t>When referring to approaches, you may reference examples of HOW to use them.</a:t>
          </a:r>
          <a:endParaRPr lang="en-US"/>
        </a:p>
      </dgm:t>
    </dgm:pt>
    <dgm:pt modelId="{180C3B16-0DC0-4C39-81AD-88D74445C39E}" type="parTrans" cxnId="{FDAD4743-A9FE-40A8-B477-3AE05DD8EB28}">
      <dgm:prSet/>
      <dgm:spPr/>
      <dgm:t>
        <a:bodyPr/>
        <a:lstStyle/>
        <a:p>
          <a:endParaRPr lang="en-US"/>
        </a:p>
      </dgm:t>
    </dgm:pt>
    <dgm:pt modelId="{0A140934-5365-456D-8A35-AFABFD8CE793}" type="sibTrans" cxnId="{FDAD4743-A9FE-40A8-B477-3AE05DD8EB28}">
      <dgm:prSet/>
      <dgm:spPr/>
      <dgm:t>
        <a:bodyPr/>
        <a:lstStyle/>
        <a:p>
          <a:endParaRPr lang="en-US"/>
        </a:p>
      </dgm:t>
    </dgm:pt>
    <dgm:pt modelId="{9A11D9C8-A3D1-4298-8D6A-01AA9D85FD08}">
      <dgm:prSet/>
      <dgm:spPr/>
      <dgm:t>
        <a:bodyPr/>
        <a:lstStyle/>
        <a:p>
          <a:r>
            <a:rPr lang="en-GB"/>
            <a:t>If you can show similarities/differences between different references, you can achieve extra marks.</a:t>
          </a:r>
          <a:endParaRPr lang="en-US"/>
        </a:p>
      </dgm:t>
    </dgm:pt>
    <dgm:pt modelId="{414BD691-2A9C-4E44-B57E-44687C1C51CE}" type="parTrans" cxnId="{4D71E66F-F363-484D-ADDA-48C602A69E2E}">
      <dgm:prSet/>
      <dgm:spPr/>
      <dgm:t>
        <a:bodyPr/>
        <a:lstStyle/>
        <a:p>
          <a:endParaRPr lang="en-US"/>
        </a:p>
      </dgm:t>
    </dgm:pt>
    <dgm:pt modelId="{C2593243-4E8A-49DD-B524-BC74E1BDEE7A}" type="sibTrans" cxnId="{4D71E66F-F363-484D-ADDA-48C602A69E2E}">
      <dgm:prSet/>
      <dgm:spPr/>
      <dgm:t>
        <a:bodyPr/>
        <a:lstStyle/>
        <a:p>
          <a:endParaRPr lang="en-US"/>
        </a:p>
      </dgm:t>
    </dgm:pt>
    <dgm:pt modelId="{3445420C-1460-4770-861F-37A338668D07}" type="pres">
      <dgm:prSet presAssocID="{BF65E38B-666D-41BE-8D81-522086A1FC0C}" presName="root" presStyleCnt="0">
        <dgm:presLayoutVars>
          <dgm:dir/>
          <dgm:resizeHandles val="exact"/>
        </dgm:presLayoutVars>
      </dgm:prSet>
      <dgm:spPr/>
    </dgm:pt>
    <dgm:pt modelId="{20DC157D-B83B-4000-B8AC-30082292560D}" type="pres">
      <dgm:prSet presAssocID="{F44C873D-2973-4FB8-87CB-F26CEAA76B58}" presName="compNode" presStyleCnt="0"/>
      <dgm:spPr/>
    </dgm:pt>
    <dgm:pt modelId="{1670DE33-9F9C-4D7B-83CD-3301A43F7878}" type="pres">
      <dgm:prSet presAssocID="{F44C873D-2973-4FB8-87CB-F26CEAA76B58}" presName="bgRect" presStyleLbl="bgShp" presStyleIdx="0" presStyleCnt="3"/>
      <dgm:spPr/>
    </dgm:pt>
    <dgm:pt modelId="{A5A09F96-CC2B-4D20-B6CC-BBBB217B4980}" type="pres">
      <dgm:prSet presAssocID="{F44C873D-2973-4FB8-87CB-F26CEAA76B5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ation with Checklist"/>
        </a:ext>
      </dgm:extLst>
    </dgm:pt>
    <dgm:pt modelId="{1F4BD9CD-440A-4D20-92DE-6AE0584632B1}" type="pres">
      <dgm:prSet presAssocID="{F44C873D-2973-4FB8-87CB-F26CEAA76B58}" presName="spaceRect" presStyleCnt="0"/>
      <dgm:spPr/>
    </dgm:pt>
    <dgm:pt modelId="{46522EFE-ABEC-4B94-8591-A3625EA55895}" type="pres">
      <dgm:prSet presAssocID="{F44C873D-2973-4FB8-87CB-F26CEAA76B58}" presName="parTx" presStyleLbl="revTx" presStyleIdx="0" presStyleCnt="3">
        <dgm:presLayoutVars>
          <dgm:chMax val="0"/>
          <dgm:chPref val="0"/>
        </dgm:presLayoutVars>
      </dgm:prSet>
      <dgm:spPr/>
    </dgm:pt>
    <dgm:pt modelId="{8BF361C8-B92E-4BB2-B88B-E074EA605678}" type="pres">
      <dgm:prSet presAssocID="{90894400-CBE7-460F-B059-63071B964313}" presName="sibTrans" presStyleCnt="0"/>
      <dgm:spPr/>
    </dgm:pt>
    <dgm:pt modelId="{045A30DE-9D11-4583-8194-C95F0B43A2D2}" type="pres">
      <dgm:prSet presAssocID="{367914E4-4BF1-40FF-985D-CB28C29BF4D4}" presName="compNode" presStyleCnt="0"/>
      <dgm:spPr/>
    </dgm:pt>
    <dgm:pt modelId="{EC108716-644E-44B3-9583-30E43A9552CF}" type="pres">
      <dgm:prSet presAssocID="{367914E4-4BF1-40FF-985D-CB28C29BF4D4}" presName="bgRect" presStyleLbl="bgShp" presStyleIdx="1" presStyleCnt="3"/>
      <dgm:spPr/>
    </dgm:pt>
    <dgm:pt modelId="{0E7FD87A-A221-4080-86B0-245B8AF863CA}" type="pres">
      <dgm:prSet presAssocID="{367914E4-4BF1-40FF-985D-CB28C29BF4D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otes"/>
        </a:ext>
      </dgm:extLst>
    </dgm:pt>
    <dgm:pt modelId="{C85790BE-FBF3-47DD-BCB7-08954D9AA72A}" type="pres">
      <dgm:prSet presAssocID="{367914E4-4BF1-40FF-985D-CB28C29BF4D4}" presName="spaceRect" presStyleCnt="0"/>
      <dgm:spPr/>
    </dgm:pt>
    <dgm:pt modelId="{19F6D7C0-720B-4D87-BA64-D422E83C9D72}" type="pres">
      <dgm:prSet presAssocID="{367914E4-4BF1-40FF-985D-CB28C29BF4D4}" presName="parTx" presStyleLbl="revTx" presStyleIdx="1" presStyleCnt="3">
        <dgm:presLayoutVars>
          <dgm:chMax val="0"/>
          <dgm:chPref val="0"/>
        </dgm:presLayoutVars>
      </dgm:prSet>
      <dgm:spPr/>
    </dgm:pt>
    <dgm:pt modelId="{342565E8-6719-4E41-8275-BD50D2DA675E}" type="pres">
      <dgm:prSet presAssocID="{0A140934-5365-456D-8A35-AFABFD8CE793}" presName="sibTrans" presStyleCnt="0"/>
      <dgm:spPr/>
    </dgm:pt>
    <dgm:pt modelId="{B9E9DAED-F672-42E5-AF67-69FDB6D85606}" type="pres">
      <dgm:prSet presAssocID="{9A11D9C8-A3D1-4298-8D6A-01AA9D85FD08}" presName="compNode" presStyleCnt="0"/>
      <dgm:spPr/>
    </dgm:pt>
    <dgm:pt modelId="{86525412-54BD-4FF1-A6CF-48C27D248B1C}" type="pres">
      <dgm:prSet presAssocID="{9A11D9C8-A3D1-4298-8D6A-01AA9D85FD08}" presName="bgRect" presStyleLbl="bgShp" presStyleIdx="2" presStyleCnt="3"/>
      <dgm:spPr/>
    </dgm:pt>
    <dgm:pt modelId="{286E2C3A-0A19-4575-AB72-F0B5BC87C68F}" type="pres">
      <dgm:prSet presAssocID="{9A11D9C8-A3D1-4298-8D6A-01AA9D85FD0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aduation Cap"/>
        </a:ext>
      </dgm:extLst>
    </dgm:pt>
    <dgm:pt modelId="{CBADABEB-8651-4AEF-820F-40C40167DBF8}" type="pres">
      <dgm:prSet presAssocID="{9A11D9C8-A3D1-4298-8D6A-01AA9D85FD08}" presName="spaceRect" presStyleCnt="0"/>
      <dgm:spPr/>
    </dgm:pt>
    <dgm:pt modelId="{AF100A9D-92EF-4247-8BCB-F21109CBB601}" type="pres">
      <dgm:prSet presAssocID="{9A11D9C8-A3D1-4298-8D6A-01AA9D85FD08}" presName="parTx" presStyleLbl="revTx" presStyleIdx="2" presStyleCnt="3">
        <dgm:presLayoutVars>
          <dgm:chMax val="0"/>
          <dgm:chPref val="0"/>
        </dgm:presLayoutVars>
      </dgm:prSet>
      <dgm:spPr/>
    </dgm:pt>
  </dgm:ptLst>
  <dgm:cxnLst>
    <dgm:cxn modelId="{8D594705-4D6D-406E-8245-2A0BCEA02AF2}" type="presOf" srcId="{367914E4-4BF1-40FF-985D-CB28C29BF4D4}" destId="{19F6D7C0-720B-4D87-BA64-D422E83C9D72}" srcOrd="0" destOrd="0" presId="urn:microsoft.com/office/officeart/2018/2/layout/IconVerticalSolidList"/>
    <dgm:cxn modelId="{5CEC2320-8E3E-4C08-A742-D88F82931341}" srcId="{BF65E38B-666D-41BE-8D81-522086A1FC0C}" destId="{F44C873D-2973-4FB8-87CB-F26CEAA76B58}" srcOrd="0" destOrd="0" parTransId="{7C070DD2-7049-4DE3-96B7-BC9DF49A1F87}" sibTransId="{90894400-CBE7-460F-B059-63071B964313}"/>
    <dgm:cxn modelId="{FDAD4743-A9FE-40A8-B477-3AE05DD8EB28}" srcId="{BF65E38B-666D-41BE-8D81-522086A1FC0C}" destId="{367914E4-4BF1-40FF-985D-CB28C29BF4D4}" srcOrd="1" destOrd="0" parTransId="{180C3B16-0DC0-4C39-81AD-88D74445C39E}" sibTransId="{0A140934-5365-456D-8A35-AFABFD8CE793}"/>
    <dgm:cxn modelId="{4D71E66F-F363-484D-ADDA-48C602A69E2E}" srcId="{BF65E38B-666D-41BE-8D81-522086A1FC0C}" destId="{9A11D9C8-A3D1-4298-8D6A-01AA9D85FD08}" srcOrd="2" destOrd="0" parTransId="{414BD691-2A9C-4E44-B57E-44687C1C51CE}" sibTransId="{C2593243-4E8A-49DD-B524-BC74E1BDEE7A}"/>
    <dgm:cxn modelId="{4406697D-99EF-4010-A0E5-673C5F324638}" type="presOf" srcId="{F44C873D-2973-4FB8-87CB-F26CEAA76B58}" destId="{46522EFE-ABEC-4B94-8591-A3625EA55895}" srcOrd="0" destOrd="0" presId="urn:microsoft.com/office/officeart/2018/2/layout/IconVerticalSolidList"/>
    <dgm:cxn modelId="{4B15D3BC-194D-448E-B706-FA1F58FDF24E}" type="presOf" srcId="{9A11D9C8-A3D1-4298-8D6A-01AA9D85FD08}" destId="{AF100A9D-92EF-4247-8BCB-F21109CBB601}" srcOrd="0" destOrd="0" presId="urn:microsoft.com/office/officeart/2018/2/layout/IconVerticalSolidList"/>
    <dgm:cxn modelId="{2AA360FD-0AA9-402D-8597-8FD003E943CF}" type="presOf" srcId="{BF65E38B-666D-41BE-8D81-522086A1FC0C}" destId="{3445420C-1460-4770-861F-37A338668D07}" srcOrd="0" destOrd="0" presId="urn:microsoft.com/office/officeart/2018/2/layout/IconVerticalSolidList"/>
    <dgm:cxn modelId="{F62D6978-B782-49B2-A157-C21E124D1D8D}" type="presParOf" srcId="{3445420C-1460-4770-861F-37A338668D07}" destId="{20DC157D-B83B-4000-B8AC-30082292560D}" srcOrd="0" destOrd="0" presId="urn:microsoft.com/office/officeart/2018/2/layout/IconVerticalSolidList"/>
    <dgm:cxn modelId="{36BE0C97-FB23-42F5-96B2-947C693EA8D9}" type="presParOf" srcId="{20DC157D-B83B-4000-B8AC-30082292560D}" destId="{1670DE33-9F9C-4D7B-83CD-3301A43F7878}" srcOrd="0" destOrd="0" presId="urn:microsoft.com/office/officeart/2018/2/layout/IconVerticalSolidList"/>
    <dgm:cxn modelId="{3474EDA4-FA5B-49B0-8C97-9B1894829C66}" type="presParOf" srcId="{20DC157D-B83B-4000-B8AC-30082292560D}" destId="{A5A09F96-CC2B-4D20-B6CC-BBBB217B4980}" srcOrd="1" destOrd="0" presId="urn:microsoft.com/office/officeart/2018/2/layout/IconVerticalSolidList"/>
    <dgm:cxn modelId="{3CB0FC7A-8564-4B72-82D6-ACA1C912C720}" type="presParOf" srcId="{20DC157D-B83B-4000-B8AC-30082292560D}" destId="{1F4BD9CD-440A-4D20-92DE-6AE0584632B1}" srcOrd="2" destOrd="0" presId="urn:microsoft.com/office/officeart/2018/2/layout/IconVerticalSolidList"/>
    <dgm:cxn modelId="{94942CDD-A2A6-4105-8684-8643DD70E4AE}" type="presParOf" srcId="{20DC157D-B83B-4000-B8AC-30082292560D}" destId="{46522EFE-ABEC-4B94-8591-A3625EA55895}" srcOrd="3" destOrd="0" presId="urn:microsoft.com/office/officeart/2018/2/layout/IconVerticalSolidList"/>
    <dgm:cxn modelId="{A1BDB9E9-245B-411F-A37F-03A624862190}" type="presParOf" srcId="{3445420C-1460-4770-861F-37A338668D07}" destId="{8BF361C8-B92E-4BB2-B88B-E074EA605678}" srcOrd="1" destOrd="0" presId="urn:microsoft.com/office/officeart/2018/2/layout/IconVerticalSolidList"/>
    <dgm:cxn modelId="{037E2A22-BA99-4C47-889B-BECE183FCD64}" type="presParOf" srcId="{3445420C-1460-4770-861F-37A338668D07}" destId="{045A30DE-9D11-4583-8194-C95F0B43A2D2}" srcOrd="2" destOrd="0" presId="urn:microsoft.com/office/officeart/2018/2/layout/IconVerticalSolidList"/>
    <dgm:cxn modelId="{C00EC73C-C9EA-4207-A47B-7F5ADD1E718A}" type="presParOf" srcId="{045A30DE-9D11-4583-8194-C95F0B43A2D2}" destId="{EC108716-644E-44B3-9583-30E43A9552CF}" srcOrd="0" destOrd="0" presId="urn:microsoft.com/office/officeart/2018/2/layout/IconVerticalSolidList"/>
    <dgm:cxn modelId="{50B715B9-1BEE-4CF4-AE3C-FD1E8E02EA30}" type="presParOf" srcId="{045A30DE-9D11-4583-8194-C95F0B43A2D2}" destId="{0E7FD87A-A221-4080-86B0-245B8AF863CA}" srcOrd="1" destOrd="0" presId="urn:microsoft.com/office/officeart/2018/2/layout/IconVerticalSolidList"/>
    <dgm:cxn modelId="{D4CF2916-8760-4666-9443-7175964A67A7}" type="presParOf" srcId="{045A30DE-9D11-4583-8194-C95F0B43A2D2}" destId="{C85790BE-FBF3-47DD-BCB7-08954D9AA72A}" srcOrd="2" destOrd="0" presId="urn:microsoft.com/office/officeart/2018/2/layout/IconVerticalSolidList"/>
    <dgm:cxn modelId="{1BACD615-0F59-4E3A-826A-3C5400C349F9}" type="presParOf" srcId="{045A30DE-9D11-4583-8194-C95F0B43A2D2}" destId="{19F6D7C0-720B-4D87-BA64-D422E83C9D72}" srcOrd="3" destOrd="0" presId="urn:microsoft.com/office/officeart/2018/2/layout/IconVerticalSolidList"/>
    <dgm:cxn modelId="{E3C7ACD6-5EB7-461C-A362-937FEF000C66}" type="presParOf" srcId="{3445420C-1460-4770-861F-37A338668D07}" destId="{342565E8-6719-4E41-8275-BD50D2DA675E}" srcOrd="3" destOrd="0" presId="urn:microsoft.com/office/officeart/2018/2/layout/IconVerticalSolidList"/>
    <dgm:cxn modelId="{4E5761A6-E9C9-446B-BE69-9291F9CD6137}" type="presParOf" srcId="{3445420C-1460-4770-861F-37A338668D07}" destId="{B9E9DAED-F672-42E5-AF67-69FDB6D85606}" srcOrd="4" destOrd="0" presId="urn:microsoft.com/office/officeart/2018/2/layout/IconVerticalSolidList"/>
    <dgm:cxn modelId="{1CCE60AA-83C2-49EB-B5A6-9F6C421F2E8F}" type="presParOf" srcId="{B9E9DAED-F672-42E5-AF67-69FDB6D85606}" destId="{86525412-54BD-4FF1-A6CF-48C27D248B1C}" srcOrd="0" destOrd="0" presId="urn:microsoft.com/office/officeart/2018/2/layout/IconVerticalSolidList"/>
    <dgm:cxn modelId="{EC5D5B1E-54B2-4A38-82B3-5AF1D7177CA1}" type="presParOf" srcId="{B9E9DAED-F672-42E5-AF67-69FDB6D85606}" destId="{286E2C3A-0A19-4575-AB72-F0B5BC87C68F}" srcOrd="1" destOrd="0" presId="urn:microsoft.com/office/officeart/2018/2/layout/IconVerticalSolidList"/>
    <dgm:cxn modelId="{1FF54AB0-DD4D-4746-97AB-54E5B187CC5F}" type="presParOf" srcId="{B9E9DAED-F672-42E5-AF67-69FDB6D85606}" destId="{CBADABEB-8651-4AEF-820F-40C40167DBF8}" srcOrd="2" destOrd="0" presId="urn:microsoft.com/office/officeart/2018/2/layout/IconVerticalSolidList"/>
    <dgm:cxn modelId="{D0AF2AA1-CE7C-4150-8939-08DA6943B065}" type="presParOf" srcId="{B9E9DAED-F672-42E5-AF67-69FDB6D85606}" destId="{AF100A9D-92EF-4247-8BCB-F21109CBB60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E9C913-2D58-4083-BA2C-83924624F6DB}"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C453F5D3-DAFE-482F-AC0C-2D4349BEF491}">
      <dgm:prSet/>
      <dgm:spPr/>
      <dgm:t>
        <a:bodyPr/>
        <a:lstStyle/>
        <a:p>
          <a:r>
            <a:rPr lang="en-GB"/>
            <a:t>Use the information from the research conducted in 2A to map out the HOW of the PDP.</a:t>
          </a:r>
          <a:endParaRPr lang="en-US"/>
        </a:p>
      </dgm:t>
    </dgm:pt>
    <dgm:pt modelId="{9B9100C5-8C71-4A93-ACF7-3115D1FD6F15}" type="parTrans" cxnId="{77E499F1-335D-4039-AEC0-5170DF36F298}">
      <dgm:prSet/>
      <dgm:spPr/>
      <dgm:t>
        <a:bodyPr/>
        <a:lstStyle/>
        <a:p>
          <a:endParaRPr lang="en-US"/>
        </a:p>
      </dgm:t>
    </dgm:pt>
    <dgm:pt modelId="{1A4C8ED2-9628-46FB-A54E-2D02DFE5A2B6}" type="sibTrans" cxnId="{77E499F1-335D-4039-AEC0-5170DF36F298}">
      <dgm:prSet/>
      <dgm:spPr/>
      <dgm:t>
        <a:bodyPr/>
        <a:lstStyle/>
        <a:p>
          <a:endParaRPr lang="en-US"/>
        </a:p>
      </dgm:t>
    </dgm:pt>
    <dgm:pt modelId="{110539F6-6C5D-46D4-9251-CADF04C986D5}">
      <dgm:prSet/>
      <dgm:spPr/>
      <dgm:t>
        <a:bodyPr/>
        <a:lstStyle/>
        <a:p>
          <a:r>
            <a:rPr lang="en-GB"/>
            <a:t>Pupils should refer to quotes from 2A and reference these through hyperlinks.</a:t>
          </a:r>
          <a:endParaRPr lang="en-US"/>
        </a:p>
      </dgm:t>
    </dgm:pt>
    <dgm:pt modelId="{B7FCCD1C-FC3B-4154-9AE4-F114B9A3C418}" type="parTrans" cxnId="{31229CE5-10A7-454C-9C2E-EAB06B206495}">
      <dgm:prSet/>
      <dgm:spPr/>
      <dgm:t>
        <a:bodyPr/>
        <a:lstStyle/>
        <a:p>
          <a:endParaRPr lang="en-US"/>
        </a:p>
      </dgm:t>
    </dgm:pt>
    <dgm:pt modelId="{3CCADF4F-2DF3-45AA-A857-0F6BEFFB826F}" type="sibTrans" cxnId="{31229CE5-10A7-454C-9C2E-EAB06B206495}">
      <dgm:prSet/>
      <dgm:spPr/>
      <dgm:t>
        <a:bodyPr/>
        <a:lstStyle/>
        <a:p>
          <a:endParaRPr lang="en-US"/>
        </a:p>
      </dgm:t>
    </dgm:pt>
    <dgm:pt modelId="{97F99C1D-1BFE-4A35-94AD-D0CF559C89B6}">
      <dgm:prSet/>
      <dgm:spPr/>
      <dgm:t>
        <a:bodyPr/>
        <a:lstStyle/>
        <a:p>
          <a:r>
            <a:rPr lang="en-GB"/>
            <a:t>Always round off the paragraph with the impact on training!</a:t>
          </a:r>
          <a:endParaRPr lang="en-US"/>
        </a:p>
      </dgm:t>
    </dgm:pt>
    <dgm:pt modelId="{648B3997-8CC0-4F0B-8465-253E8108F2E8}" type="parTrans" cxnId="{494C2094-9A4F-49DC-8DE8-CCD1FD6A7093}">
      <dgm:prSet/>
      <dgm:spPr/>
      <dgm:t>
        <a:bodyPr/>
        <a:lstStyle/>
        <a:p>
          <a:endParaRPr lang="en-US"/>
        </a:p>
      </dgm:t>
    </dgm:pt>
    <dgm:pt modelId="{80A4387C-B301-4C67-B71F-A2B53BA86C3C}" type="sibTrans" cxnId="{494C2094-9A4F-49DC-8DE8-CCD1FD6A7093}">
      <dgm:prSet/>
      <dgm:spPr/>
      <dgm:t>
        <a:bodyPr/>
        <a:lstStyle/>
        <a:p>
          <a:endParaRPr lang="en-US"/>
        </a:p>
      </dgm:t>
    </dgm:pt>
    <dgm:pt modelId="{F72A2B70-E9B5-440D-A250-3FCC8A9ECEF4}" type="pres">
      <dgm:prSet presAssocID="{90E9C913-2D58-4083-BA2C-83924624F6DB}" presName="hierChild1" presStyleCnt="0">
        <dgm:presLayoutVars>
          <dgm:chPref val="1"/>
          <dgm:dir/>
          <dgm:animOne val="branch"/>
          <dgm:animLvl val="lvl"/>
          <dgm:resizeHandles/>
        </dgm:presLayoutVars>
      </dgm:prSet>
      <dgm:spPr/>
    </dgm:pt>
    <dgm:pt modelId="{A7BF9101-5DA2-4923-8911-8D437E7B3E4D}" type="pres">
      <dgm:prSet presAssocID="{C453F5D3-DAFE-482F-AC0C-2D4349BEF491}" presName="hierRoot1" presStyleCnt="0"/>
      <dgm:spPr/>
    </dgm:pt>
    <dgm:pt modelId="{46A427A2-C96A-4B6F-869E-177FB01127C0}" type="pres">
      <dgm:prSet presAssocID="{C453F5D3-DAFE-482F-AC0C-2D4349BEF491}" presName="composite" presStyleCnt="0"/>
      <dgm:spPr/>
    </dgm:pt>
    <dgm:pt modelId="{3F842037-6511-479C-B8EC-E619D2188F92}" type="pres">
      <dgm:prSet presAssocID="{C453F5D3-DAFE-482F-AC0C-2D4349BEF491}" presName="background" presStyleLbl="node0" presStyleIdx="0" presStyleCnt="3"/>
      <dgm:spPr/>
    </dgm:pt>
    <dgm:pt modelId="{3FE0FEF0-9F72-46DF-96D2-D664D8A9061B}" type="pres">
      <dgm:prSet presAssocID="{C453F5D3-DAFE-482F-AC0C-2D4349BEF491}" presName="text" presStyleLbl="fgAcc0" presStyleIdx="0" presStyleCnt="3">
        <dgm:presLayoutVars>
          <dgm:chPref val="3"/>
        </dgm:presLayoutVars>
      </dgm:prSet>
      <dgm:spPr/>
    </dgm:pt>
    <dgm:pt modelId="{AAC7840F-C3FB-49E9-A8B9-202341204181}" type="pres">
      <dgm:prSet presAssocID="{C453F5D3-DAFE-482F-AC0C-2D4349BEF491}" presName="hierChild2" presStyleCnt="0"/>
      <dgm:spPr/>
    </dgm:pt>
    <dgm:pt modelId="{3ECB6070-A741-42FA-8AD2-94157A7B5631}" type="pres">
      <dgm:prSet presAssocID="{110539F6-6C5D-46D4-9251-CADF04C986D5}" presName="hierRoot1" presStyleCnt="0"/>
      <dgm:spPr/>
    </dgm:pt>
    <dgm:pt modelId="{49F3C743-CF01-47BE-B43D-67125C1C87D6}" type="pres">
      <dgm:prSet presAssocID="{110539F6-6C5D-46D4-9251-CADF04C986D5}" presName="composite" presStyleCnt="0"/>
      <dgm:spPr/>
    </dgm:pt>
    <dgm:pt modelId="{A0390948-2A5C-4171-A9C3-3849F6932E2B}" type="pres">
      <dgm:prSet presAssocID="{110539F6-6C5D-46D4-9251-CADF04C986D5}" presName="background" presStyleLbl="node0" presStyleIdx="1" presStyleCnt="3"/>
      <dgm:spPr/>
    </dgm:pt>
    <dgm:pt modelId="{F9463C5A-1A1D-4812-85E5-9D3FF8F29F73}" type="pres">
      <dgm:prSet presAssocID="{110539F6-6C5D-46D4-9251-CADF04C986D5}" presName="text" presStyleLbl="fgAcc0" presStyleIdx="1" presStyleCnt="3">
        <dgm:presLayoutVars>
          <dgm:chPref val="3"/>
        </dgm:presLayoutVars>
      </dgm:prSet>
      <dgm:spPr/>
    </dgm:pt>
    <dgm:pt modelId="{B350B2CC-0523-4791-AE6B-533070E9A566}" type="pres">
      <dgm:prSet presAssocID="{110539F6-6C5D-46D4-9251-CADF04C986D5}" presName="hierChild2" presStyleCnt="0"/>
      <dgm:spPr/>
    </dgm:pt>
    <dgm:pt modelId="{F1925B45-13AF-4E61-8E5A-999C5E81FDAD}" type="pres">
      <dgm:prSet presAssocID="{97F99C1D-1BFE-4A35-94AD-D0CF559C89B6}" presName="hierRoot1" presStyleCnt="0"/>
      <dgm:spPr/>
    </dgm:pt>
    <dgm:pt modelId="{BEBA41A9-1852-4A91-8690-92991C43C268}" type="pres">
      <dgm:prSet presAssocID="{97F99C1D-1BFE-4A35-94AD-D0CF559C89B6}" presName="composite" presStyleCnt="0"/>
      <dgm:spPr/>
    </dgm:pt>
    <dgm:pt modelId="{4FA0FE8C-B68C-423D-A0BD-C3CDBC95E49B}" type="pres">
      <dgm:prSet presAssocID="{97F99C1D-1BFE-4A35-94AD-D0CF559C89B6}" presName="background" presStyleLbl="node0" presStyleIdx="2" presStyleCnt="3"/>
      <dgm:spPr/>
    </dgm:pt>
    <dgm:pt modelId="{26004B49-EA0E-4D03-8701-E8AD4E201BA2}" type="pres">
      <dgm:prSet presAssocID="{97F99C1D-1BFE-4A35-94AD-D0CF559C89B6}" presName="text" presStyleLbl="fgAcc0" presStyleIdx="2" presStyleCnt="3">
        <dgm:presLayoutVars>
          <dgm:chPref val="3"/>
        </dgm:presLayoutVars>
      </dgm:prSet>
      <dgm:spPr/>
    </dgm:pt>
    <dgm:pt modelId="{E6E4E40A-6FD0-464F-AA1F-51EA5948590F}" type="pres">
      <dgm:prSet presAssocID="{97F99C1D-1BFE-4A35-94AD-D0CF559C89B6}" presName="hierChild2" presStyleCnt="0"/>
      <dgm:spPr/>
    </dgm:pt>
  </dgm:ptLst>
  <dgm:cxnLst>
    <dgm:cxn modelId="{CFF58800-5CBD-433D-BD65-52AFAABC4BFD}" type="presOf" srcId="{110539F6-6C5D-46D4-9251-CADF04C986D5}" destId="{F9463C5A-1A1D-4812-85E5-9D3FF8F29F73}" srcOrd="0" destOrd="0" presId="urn:microsoft.com/office/officeart/2005/8/layout/hierarchy1"/>
    <dgm:cxn modelId="{494C2094-9A4F-49DC-8DE8-CCD1FD6A7093}" srcId="{90E9C913-2D58-4083-BA2C-83924624F6DB}" destId="{97F99C1D-1BFE-4A35-94AD-D0CF559C89B6}" srcOrd="2" destOrd="0" parTransId="{648B3997-8CC0-4F0B-8465-253E8108F2E8}" sibTransId="{80A4387C-B301-4C67-B71F-A2B53BA86C3C}"/>
    <dgm:cxn modelId="{C5D26FB4-A5CF-4C9A-A5D4-E6F7A6F3EA80}" type="presOf" srcId="{97F99C1D-1BFE-4A35-94AD-D0CF559C89B6}" destId="{26004B49-EA0E-4D03-8701-E8AD4E201BA2}" srcOrd="0" destOrd="0" presId="urn:microsoft.com/office/officeart/2005/8/layout/hierarchy1"/>
    <dgm:cxn modelId="{93C66AB5-9732-42EF-BE15-5CA9C7C53B67}" type="presOf" srcId="{90E9C913-2D58-4083-BA2C-83924624F6DB}" destId="{F72A2B70-E9B5-440D-A250-3FCC8A9ECEF4}" srcOrd="0" destOrd="0" presId="urn:microsoft.com/office/officeart/2005/8/layout/hierarchy1"/>
    <dgm:cxn modelId="{31229CE5-10A7-454C-9C2E-EAB06B206495}" srcId="{90E9C913-2D58-4083-BA2C-83924624F6DB}" destId="{110539F6-6C5D-46D4-9251-CADF04C986D5}" srcOrd="1" destOrd="0" parTransId="{B7FCCD1C-FC3B-4154-9AE4-F114B9A3C418}" sibTransId="{3CCADF4F-2DF3-45AA-A857-0F6BEFFB826F}"/>
    <dgm:cxn modelId="{668DC1EF-0B5E-46FD-A040-C053EACE2E1F}" type="presOf" srcId="{C453F5D3-DAFE-482F-AC0C-2D4349BEF491}" destId="{3FE0FEF0-9F72-46DF-96D2-D664D8A9061B}" srcOrd="0" destOrd="0" presId="urn:microsoft.com/office/officeart/2005/8/layout/hierarchy1"/>
    <dgm:cxn modelId="{77E499F1-335D-4039-AEC0-5170DF36F298}" srcId="{90E9C913-2D58-4083-BA2C-83924624F6DB}" destId="{C453F5D3-DAFE-482F-AC0C-2D4349BEF491}" srcOrd="0" destOrd="0" parTransId="{9B9100C5-8C71-4A93-ACF7-3115D1FD6F15}" sibTransId="{1A4C8ED2-9628-46FB-A54E-2D02DFE5A2B6}"/>
    <dgm:cxn modelId="{AF111D98-7CB9-435D-8DA3-739B0B1FFA6D}" type="presParOf" srcId="{F72A2B70-E9B5-440D-A250-3FCC8A9ECEF4}" destId="{A7BF9101-5DA2-4923-8911-8D437E7B3E4D}" srcOrd="0" destOrd="0" presId="urn:microsoft.com/office/officeart/2005/8/layout/hierarchy1"/>
    <dgm:cxn modelId="{3B31D78A-F0EA-45F3-B1E9-C6B7A81C42D0}" type="presParOf" srcId="{A7BF9101-5DA2-4923-8911-8D437E7B3E4D}" destId="{46A427A2-C96A-4B6F-869E-177FB01127C0}" srcOrd="0" destOrd="0" presId="urn:microsoft.com/office/officeart/2005/8/layout/hierarchy1"/>
    <dgm:cxn modelId="{10ABBCA8-171D-4A31-B4BF-248AFD2A2032}" type="presParOf" srcId="{46A427A2-C96A-4B6F-869E-177FB01127C0}" destId="{3F842037-6511-479C-B8EC-E619D2188F92}" srcOrd="0" destOrd="0" presId="urn:microsoft.com/office/officeart/2005/8/layout/hierarchy1"/>
    <dgm:cxn modelId="{9644EFC9-0F65-47BA-A98C-E57259AB34CE}" type="presParOf" srcId="{46A427A2-C96A-4B6F-869E-177FB01127C0}" destId="{3FE0FEF0-9F72-46DF-96D2-D664D8A9061B}" srcOrd="1" destOrd="0" presId="urn:microsoft.com/office/officeart/2005/8/layout/hierarchy1"/>
    <dgm:cxn modelId="{8FC97774-DAE4-4BF5-970F-D23A866300D1}" type="presParOf" srcId="{A7BF9101-5DA2-4923-8911-8D437E7B3E4D}" destId="{AAC7840F-C3FB-49E9-A8B9-202341204181}" srcOrd="1" destOrd="0" presId="urn:microsoft.com/office/officeart/2005/8/layout/hierarchy1"/>
    <dgm:cxn modelId="{241E0583-9A1F-4853-A481-D8E26FC763BE}" type="presParOf" srcId="{F72A2B70-E9B5-440D-A250-3FCC8A9ECEF4}" destId="{3ECB6070-A741-42FA-8AD2-94157A7B5631}" srcOrd="1" destOrd="0" presId="urn:microsoft.com/office/officeart/2005/8/layout/hierarchy1"/>
    <dgm:cxn modelId="{C7420B8D-4A8C-41CB-9195-6CFE49BE03F0}" type="presParOf" srcId="{3ECB6070-A741-42FA-8AD2-94157A7B5631}" destId="{49F3C743-CF01-47BE-B43D-67125C1C87D6}" srcOrd="0" destOrd="0" presId="urn:microsoft.com/office/officeart/2005/8/layout/hierarchy1"/>
    <dgm:cxn modelId="{AC2D391C-E563-41B3-9374-91DBBCBB940A}" type="presParOf" srcId="{49F3C743-CF01-47BE-B43D-67125C1C87D6}" destId="{A0390948-2A5C-4171-A9C3-3849F6932E2B}" srcOrd="0" destOrd="0" presId="urn:microsoft.com/office/officeart/2005/8/layout/hierarchy1"/>
    <dgm:cxn modelId="{B9E1925D-35C2-4C75-A6C8-BB3DF7C5C939}" type="presParOf" srcId="{49F3C743-CF01-47BE-B43D-67125C1C87D6}" destId="{F9463C5A-1A1D-4812-85E5-9D3FF8F29F73}" srcOrd="1" destOrd="0" presId="urn:microsoft.com/office/officeart/2005/8/layout/hierarchy1"/>
    <dgm:cxn modelId="{A473B401-579F-41E3-B5AE-3BB9A83108C5}" type="presParOf" srcId="{3ECB6070-A741-42FA-8AD2-94157A7B5631}" destId="{B350B2CC-0523-4791-AE6B-533070E9A566}" srcOrd="1" destOrd="0" presId="urn:microsoft.com/office/officeart/2005/8/layout/hierarchy1"/>
    <dgm:cxn modelId="{7F8CB542-1C46-46A5-B277-B4B22C5FB2EA}" type="presParOf" srcId="{F72A2B70-E9B5-440D-A250-3FCC8A9ECEF4}" destId="{F1925B45-13AF-4E61-8E5A-999C5E81FDAD}" srcOrd="2" destOrd="0" presId="urn:microsoft.com/office/officeart/2005/8/layout/hierarchy1"/>
    <dgm:cxn modelId="{D6977E7F-B970-4509-A14F-EC0D50CA1393}" type="presParOf" srcId="{F1925B45-13AF-4E61-8E5A-999C5E81FDAD}" destId="{BEBA41A9-1852-4A91-8690-92991C43C268}" srcOrd="0" destOrd="0" presId="urn:microsoft.com/office/officeart/2005/8/layout/hierarchy1"/>
    <dgm:cxn modelId="{5DC7A1AE-75B5-462C-81EF-39DB2A7804BE}" type="presParOf" srcId="{BEBA41A9-1852-4A91-8690-92991C43C268}" destId="{4FA0FE8C-B68C-423D-A0BD-C3CDBC95E49B}" srcOrd="0" destOrd="0" presId="urn:microsoft.com/office/officeart/2005/8/layout/hierarchy1"/>
    <dgm:cxn modelId="{C1F4CFD1-74D8-4E94-863D-9D1114243D94}" type="presParOf" srcId="{BEBA41A9-1852-4A91-8690-92991C43C268}" destId="{26004B49-EA0E-4D03-8701-E8AD4E201BA2}" srcOrd="1" destOrd="0" presId="urn:microsoft.com/office/officeart/2005/8/layout/hierarchy1"/>
    <dgm:cxn modelId="{40F80DF4-16ED-495B-A0A4-53D91F9C7FFE}" type="presParOf" srcId="{F1925B45-13AF-4E61-8E5A-999C5E81FDAD}" destId="{E6E4E40A-6FD0-464F-AA1F-51EA5948590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484A63-ECC0-4247-ADAC-31A18F37670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0A7336A-F0A5-4BD4-B323-39FB59FF8E65}">
      <dgm:prSet/>
      <dgm:spPr/>
      <dgm:t>
        <a:bodyPr/>
        <a:lstStyle/>
        <a:p>
          <a:r>
            <a:rPr lang="en-GB"/>
            <a:t>Goals must be set based upon a combination of the data previously collected in section 1 and the research conducted in section 2.</a:t>
          </a:r>
          <a:endParaRPr lang="en-US"/>
        </a:p>
      </dgm:t>
    </dgm:pt>
    <dgm:pt modelId="{97C0B0C9-540F-40CF-8594-210E1E7621D3}" type="parTrans" cxnId="{6BA6923C-9000-4712-A387-87249A394634}">
      <dgm:prSet/>
      <dgm:spPr/>
      <dgm:t>
        <a:bodyPr/>
        <a:lstStyle/>
        <a:p>
          <a:endParaRPr lang="en-US"/>
        </a:p>
      </dgm:t>
    </dgm:pt>
    <dgm:pt modelId="{85CA7A6B-21A4-469C-83D5-C95BFD47379A}" type="sibTrans" cxnId="{6BA6923C-9000-4712-A387-87249A394634}">
      <dgm:prSet/>
      <dgm:spPr/>
      <dgm:t>
        <a:bodyPr/>
        <a:lstStyle/>
        <a:p>
          <a:endParaRPr lang="en-US"/>
        </a:p>
      </dgm:t>
    </dgm:pt>
    <dgm:pt modelId="{BEE27782-6606-49C2-ADBD-A69E6BAD23EB}">
      <dgm:prSet/>
      <dgm:spPr/>
      <dgm:t>
        <a:bodyPr/>
        <a:lstStyle/>
        <a:p>
          <a:r>
            <a:rPr lang="en-GB"/>
            <a:t>Each mark is awarded based upon the justification of the goal. The justification can link to training and/or performance.</a:t>
          </a:r>
          <a:endParaRPr lang="en-US"/>
        </a:p>
      </dgm:t>
    </dgm:pt>
    <dgm:pt modelId="{78107BD4-CE63-423D-8AA8-D939436FE79E}" type="parTrans" cxnId="{4B960750-3036-4C26-B097-79F5C28AF2CA}">
      <dgm:prSet/>
      <dgm:spPr/>
      <dgm:t>
        <a:bodyPr/>
        <a:lstStyle/>
        <a:p>
          <a:endParaRPr lang="en-US"/>
        </a:p>
      </dgm:t>
    </dgm:pt>
    <dgm:pt modelId="{A92E9D9B-0F8C-4598-97A8-D4DBDCC4E3A3}" type="sibTrans" cxnId="{4B960750-3036-4C26-B097-79F5C28AF2CA}">
      <dgm:prSet/>
      <dgm:spPr/>
      <dgm:t>
        <a:bodyPr/>
        <a:lstStyle/>
        <a:p>
          <a:endParaRPr lang="en-US"/>
        </a:p>
      </dgm:t>
    </dgm:pt>
    <dgm:pt modelId="{185FB77B-6D46-4B2E-B81E-D9EDAEFC9400}">
      <dgm:prSet/>
      <dgm:spPr/>
      <dgm:t>
        <a:bodyPr/>
        <a:lstStyle/>
        <a:p>
          <a:r>
            <a:rPr lang="en-GB"/>
            <a:t>Pupils can get a maximum of 4 marks per one goal.</a:t>
          </a:r>
          <a:endParaRPr lang="en-US"/>
        </a:p>
      </dgm:t>
    </dgm:pt>
    <dgm:pt modelId="{48C4203B-7E9D-4039-AE8D-0A043BFD305C}" type="parTrans" cxnId="{E6EFB833-4FE1-4498-BFD3-73A52632E681}">
      <dgm:prSet/>
      <dgm:spPr/>
      <dgm:t>
        <a:bodyPr/>
        <a:lstStyle/>
        <a:p>
          <a:endParaRPr lang="en-US"/>
        </a:p>
      </dgm:t>
    </dgm:pt>
    <dgm:pt modelId="{AB5F105E-6EF3-4042-B488-1B631019752F}" type="sibTrans" cxnId="{E6EFB833-4FE1-4498-BFD3-73A52632E681}">
      <dgm:prSet/>
      <dgm:spPr/>
      <dgm:t>
        <a:bodyPr/>
        <a:lstStyle/>
        <a:p>
          <a:endParaRPr lang="en-US"/>
        </a:p>
      </dgm:t>
    </dgm:pt>
    <dgm:pt modelId="{3673A860-936B-4009-945E-2511CF191ADB}">
      <dgm:prSet/>
      <dgm:spPr/>
      <dgm:t>
        <a:bodyPr/>
        <a:lstStyle/>
        <a:p>
          <a:r>
            <a:rPr lang="en-GB"/>
            <a:t>State goal – specific situation – impact on me – impact on performance.</a:t>
          </a:r>
          <a:endParaRPr lang="en-US"/>
        </a:p>
      </dgm:t>
    </dgm:pt>
    <dgm:pt modelId="{DCD95FD3-BBBF-4BD2-AAC7-43C11C4445FB}" type="parTrans" cxnId="{6DC22B95-71DE-457C-A327-5F47D66764A3}">
      <dgm:prSet/>
      <dgm:spPr/>
      <dgm:t>
        <a:bodyPr/>
        <a:lstStyle/>
        <a:p>
          <a:endParaRPr lang="en-US"/>
        </a:p>
      </dgm:t>
    </dgm:pt>
    <dgm:pt modelId="{181BBDF3-BF05-47DA-B561-ECF38D153A9E}" type="sibTrans" cxnId="{6DC22B95-71DE-457C-A327-5F47D66764A3}">
      <dgm:prSet/>
      <dgm:spPr/>
      <dgm:t>
        <a:bodyPr/>
        <a:lstStyle/>
        <a:p>
          <a:endParaRPr lang="en-US"/>
        </a:p>
      </dgm:t>
    </dgm:pt>
    <dgm:pt modelId="{0CAC7D7F-0D51-4B39-9326-112165C5A89A}" type="pres">
      <dgm:prSet presAssocID="{C6484A63-ECC0-4247-ADAC-31A18F376701}" presName="linear" presStyleCnt="0">
        <dgm:presLayoutVars>
          <dgm:animLvl val="lvl"/>
          <dgm:resizeHandles val="exact"/>
        </dgm:presLayoutVars>
      </dgm:prSet>
      <dgm:spPr/>
    </dgm:pt>
    <dgm:pt modelId="{F49C6D95-FD0D-48D6-A2B1-A6AC7F4C9B03}" type="pres">
      <dgm:prSet presAssocID="{60A7336A-F0A5-4BD4-B323-39FB59FF8E65}" presName="parentText" presStyleLbl="node1" presStyleIdx="0" presStyleCnt="4">
        <dgm:presLayoutVars>
          <dgm:chMax val="0"/>
          <dgm:bulletEnabled val="1"/>
        </dgm:presLayoutVars>
      </dgm:prSet>
      <dgm:spPr/>
    </dgm:pt>
    <dgm:pt modelId="{D30677CC-19B5-4DBF-8D4B-6BE03381F866}" type="pres">
      <dgm:prSet presAssocID="{85CA7A6B-21A4-469C-83D5-C95BFD47379A}" presName="spacer" presStyleCnt="0"/>
      <dgm:spPr/>
    </dgm:pt>
    <dgm:pt modelId="{0D8C5FF5-70F9-44EB-B607-EDF70B15B8EB}" type="pres">
      <dgm:prSet presAssocID="{BEE27782-6606-49C2-ADBD-A69E6BAD23EB}" presName="parentText" presStyleLbl="node1" presStyleIdx="1" presStyleCnt="4">
        <dgm:presLayoutVars>
          <dgm:chMax val="0"/>
          <dgm:bulletEnabled val="1"/>
        </dgm:presLayoutVars>
      </dgm:prSet>
      <dgm:spPr/>
    </dgm:pt>
    <dgm:pt modelId="{368883AF-03C8-45D4-A900-93CD24502DC0}" type="pres">
      <dgm:prSet presAssocID="{A92E9D9B-0F8C-4598-97A8-D4DBDCC4E3A3}" presName="spacer" presStyleCnt="0"/>
      <dgm:spPr/>
    </dgm:pt>
    <dgm:pt modelId="{D5B857E7-B090-4358-AE16-6A3000C5B6CC}" type="pres">
      <dgm:prSet presAssocID="{185FB77B-6D46-4B2E-B81E-D9EDAEFC9400}" presName="parentText" presStyleLbl="node1" presStyleIdx="2" presStyleCnt="4">
        <dgm:presLayoutVars>
          <dgm:chMax val="0"/>
          <dgm:bulletEnabled val="1"/>
        </dgm:presLayoutVars>
      </dgm:prSet>
      <dgm:spPr/>
    </dgm:pt>
    <dgm:pt modelId="{1A3C697D-0ECD-434F-B784-FB28D75CB20B}" type="pres">
      <dgm:prSet presAssocID="{AB5F105E-6EF3-4042-B488-1B631019752F}" presName="spacer" presStyleCnt="0"/>
      <dgm:spPr/>
    </dgm:pt>
    <dgm:pt modelId="{9159FF6F-27F5-4199-B14A-81E311D0A4FE}" type="pres">
      <dgm:prSet presAssocID="{3673A860-936B-4009-945E-2511CF191ADB}" presName="parentText" presStyleLbl="node1" presStyleIdx="3" presStyleCnt="4">
        <dgm:presLayoutVars>
          <dgm:chMax val="0"/>
          <dgm:bulletEnabled val="1"/>
        </dgm:presLayoutVars>
      </dgm:prSet>
      <dgm:spPr/>
    </dgm:pt>
  </dgm:ptLst>
  <dgm:cxnLst>
    <dgm:cxn modelId="{2D8BC50D-6B3B-432D-8E3D-D3BDA6CD4336}" type="presOf" srcId="{BEE27782-6606-49C2-ADBD-A69E6BAD23EB}" destId="{0D8C5FF5-70F9-44EB-B607-EDF70B15B8EB}" srcOrd="0" destOrd="0" presId="urn:microsoft.com/office/officeart/2005/8/layout/vList2"/>
    <dgm:cxn modelId="{E6EFB833-4FE1-4498-BFD3-73A52632E681}" srcId="{C6484A63-ECC0-4247-ADAC-31A18F376701}" destId="{185FB77B-6D46-4B2E-B81E-D9EDAEFC9400}" srcOrd="2" destOrd="0" parTransId="{48C4203B-7E9D-4039-AE8D-0A043BFD305C}" sibTransId="{AB5F105E-6EF3-4042-B488-1B631019752F}"/>
    <dgm:cxn modelId="{6BA6923C-9000-4712-A387-87249A394634}" srcId="{C6484A63-ECC0-4247-ADAC-31A18F376701}" destId="{60A7336A-F0A5-4BD4-B323-39FB59FF8E65}" srcOrd="0" destOrd="0" parTransId="{97C0B0C9-540F-40CF-8594-210E1E7621D3}" sibTransId="{85CA7A6B-21A4-469C-83D5-C95BFD47379A}"/>
    <dgm:cxn modelId="{A6CE0446-CEFE-49E2-8AF5-476E1EC71B97}" type="presOf" srcId="{60A7336A-F0A5-4BD4-B323-39FB59FF8E65}" destId="{F49C6D95-FD0D-48D6-A2B1-A6AC7F4C9B03}" srcOrd="0" destOrd="0" presId="urn:microsoft.com/office/officeart/2005/8/layout/vList2"/>
    <dgm:cxn modelId="{4B960750-3036-4C26-B097-79F5C28AF2CA}" srcId="{C6484A63-ECC0-4247-ADAC-31A18F376701}" destId="{BEE27782-6606-49C2-ADBD-A69E6BAD23EB}" srcOrd="1" destOrd="0" parTransId="{78107BD4-CE63-423D-8AA8-D939436FE79E}" sibTransId="{A92E9D9B-0F8C-4598-97A8-D4DBDCC4E3A3}"/>
    <dgm:cxn modelId="{617A027F-9565-47DF-8178-BC9BDB577B67}" type="presOf" srcId="{3673A860-936B-4009-945E-2511CF191ADB}" destId="{9159FF6F-27F5-4199-B14A-81E311D0A4FE}" srcOrd="0" destOrd="0" presId="urn:microsoft.com/office/officeart/2005/8/layout/vList2"/>
    <dgm:cxn modelId="{6DC22B95-71DE-457C-A327-5F47D66764A3}" srcId="{C6484A63-ECC0-4247-ADAC-31A18F376701}" destId="{3673A860-936B-4009-945E-2511CF191ADB}" srcOrd="3" destOrd="0" parTransId="{DCD95FD3-BBBF-4BD2-AAC7-43C11C4445FB}" sibTransId="{181BBDF3-BF05-47DA-B561-ECF38D153A9E}"/>
    <dgm:cxn modelId="{7D020CC1-ABD4-4B9C-96E8-43BFFE80FD02}" type="presOf" srcId="{C6484A63-ECC0-4247-ADAC-31A18F376701}" destId="{0CAC7D7F-0D51-4B39-9326-112165C5A89A}" srcOrd="0" destOrd="0" presId="urn:microsoft.com/office/officeart/2005/8/layout/vList2"/>
    <dgm:cxn modelId="{56E26FC2-9DBC-474C-9C7A-0A16F2AC67FE}" type="presOf" srcId="{185FB77B-6D46-4B2E-B81E-D9EDAEFC9400}" destId="{D5B857E7-B090-4358-AE16-6A3000C5B6CC}" srcOrd="0" destOrd="0" presId="urn:microsoft.com/office/officeart/2005/8/layout/vList2"/>
    <dgm:cxn modelId="{44BCF862-4BD0-42BA-8178-79F987FA8083}" type="presParOf" srcId="{0CAC7D7F-0D51-4B39-9326-112165C5A89A}" destId="{F49C6D95-FD0D-48D6-A2B1-A6AC7F4C9B03}" srcOrd="0" destOrd="0" presId="urn:microsoft.com/office/officeart/2005/8/layout/vList2"/>
    <dgm:cxn modelId="{43ED0186-5574-4537-827D-0B5F73F239B6}" type="presParOf" srcId="{0CAC7D7F-0D51-4B39-9326-112165C5A89A}" destId="{D30677CC-19B5-4DBF-8D4B-6BE03381F866}" srcOrd="1" destOrd="0" presId="urn:microsoft.com/office/officeart/2005/8/layout/vList2"/>
    <dgm:cxn modelId="{84E0229E-DB46-4AB6-824F-3B18E3E65E74}" type="presParOf" srcId="{0CAC7D7F-0D51-4B39-9326-112165C5A89A}" destId="{0D8C5FF5-70F9-44EB-B607-EDF70B15B8EB}" srcOrd="2" destOrd="0" presId="urn:microsoft.com/office/officeart/2005/8/layout/vList2"/>
    <dgm:cxn modelId="{12B9FB16-09D7-4BB6-956C-50141C040304}" type="presParOf" srcId="{0CAC7D7F-0D51-4B39-9326-112165C5A89A}" destId="{368883AF-03C8-45D4-A900-93CD24502DC0}" srcOrd="3" destOrd="0" presId="urn:microsoft.com/office/officeart/2005/8/layout/vList2"/>
    <dgm:cxn modelId="{EE6C79C8-C887-4481-B78E-A46F1E87C7BE}" type="presParOf" srcId="{0CAC7D7F-0D51-4B39-9326-112165C5A89A}" destId="{D5B857E7-B090-4358-AE16-6A3000C5B6CC}" srcOrd="4" destOrd="0" presId="urn:microsoft.com/office/officeart/2005/8/layout/vList2"/>
    <dgm:cxn modelId="{7897F684-88AE-427B-BF9C-5E2B7D8C78A4}" type="presParOf" srcId="{0CAC7D7F-0D51-4B39-9326-112165C5A89A}" destId="{1A3C697D-0ECD-434F-B784-FB28D75CB20B}" srcOrd="5" destOrd="0" presId="urn:microsoft.com/office/officeart/2005/8/layout/vList2"/>
    <dgm:cxn modelId="{2262BB52-9BEA-4EB7-AA09-76D977D2AB9E}" type="presParOf" srcId="{0CAC7D7F-0D51-4B39-9326-112165C5A89A}" destId="{9159FF6F-27F5-4199-B14A-81E311D0A4F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1690A41-4FC0-4962-80DB-540FC11DBD47}"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E38A820-13A8-42C2-B74A-7BF088FD13C9}">
      <dgm:prSet/>
      <dgm:spPr/>
      <dgm:t>
        <a:bodyPr/>
        <a:lstStyle/>
        <a:p>
          <a:r>
            <a:rPr lang="en-GB"/>
            <a:t>Judgement – reason – impact on training.</a:t>
          </a:r>
          <a:endParaRPr lang="en-US"/>
        </a:p>
      </dgm:t>
    </dgm:pt>
    <dgm:pt modelId="{164A57A4-2EB4-414A-9B03-C78D9AC38A6B}" type="parTrans" cxnId="{0B3E8F29-D9A6-4172-B309-B834F7FED0B1}">
      <dgm:prSet/>
      <dgm:spPr/>
      <dgm:t>
        <a:bodyPr/>
        <a:lstStyle/>
        <a:p>
          <a:endParaRPr lang="en-US"/>
        </a:p>
      </dgm:t>
    </dgm:pt>
    <dgm:pt modelId="{68BA2726-F2E7-46DB-B344-04D818F13922}" type="sibTrans" cxnId="{0B3E8F29-D9A6-4172-B309-B834F7FED0B1}">
      <dgm:prSet/>
      <dgm:spPr/>
      <dgm:t>
        <a:bodyPr/>
        <a:lstStyle/>
        <a:p>
          <a:endParaRPr lang="en-US"/>
        </a:p>
      </dgm:t>
    </dgm:pt>
    <dgm:pt modelId="{3576861D-7389-4415-A798-FD1C9DB536D5}">
      <dgm:prSet/>
      <dgm:spPr/>
      <dgm:t>
        <a:bodyPr/>
        <a:lstStyle/>
        <a:p>
          <a:r>
            <a:rPr lang="en-GB"/>
            <a:t>Take any aspect of key planning information or approaches used to develop performance and evaluate it.</a:t>
          </a:r>
          <a:endParaRPr lang="en-US"/>
        </a:p>
      </dgm:t>
    </dgm:pt>
    <dgm:pt modelId="{A9D5B470-3321-4BD0-BD93-42C28EAB7D34}" type="parTrans" cxnId="{A05BD6E4-5619-40E3-81B4-A9DF9CE7B195}">
      <dgm:prSet/>
      <dgm:spPr/>
      <dgm:t>
        <a:bodyPr/>
        <a:lstStyle/>
        <a:p>
          <a:endParaRPr lang="en-US"/>
        </a:p>
      </dgm:t>
    </dgm:pt>
    <dgm:pt modelId="{C3503115-6258-47FE-995D-690E91152AF9}" type="sibTrans" cxnId="{A05BD6E4-5619-40E3-81B4-A9DF9CE7B195}">
      <dgm:prSet/>
      <dgm:spPr/>
      <dgm:t>
        <a:bodyPr/>
        <a:lstStyle/>
        <a:p>
          <a:endParaRPr lang="en-US"/>
        </a:p>
      </dgm:t>
    </dgm:pt>
    <dgm:pt modelId="{6586405D-D33A-4269-85EA-D4D9F2B9DE39}" type="pres">
      <dgm:prSet presAssocID="{51690A41-4FC0-4962-80DB-540FC11DBD47}" presName="root" presStyleCnt="0">
        <dgm:presLayoutVars>
          <dgm:dir/>
          <dgm:resizeHandles val="exact"/>
        </dgm:presLayoutVars>
      </dgm:prSet>
      <dgm:spPr/>
    </dgm:pt>
    <dgm:pt modelId="{A1CF07B6-849D-4DC3-BFF1-6386FB44574A}" type="pres">
      <dgm:prSet presAssocID="{7E38A820-13A8-42C2-B74A-7BF088FD13C9}" presName="compNode" presStyleCnt="0"/>
      <dgm:spPr/>
    </dgm:pt>
    <dgm:pt modelId="{4CE60D89-DD0A-4F5A-80C3-81C33A13C46D}" type="pres">
      <dgm:prSet presAssocID="{7E38A820-13A8-42C2-B74A-7BF088FD13C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33B08738-8926-4C5E-93DD-2BE8C9861843}" type="pres">
      <dgm:prSet presAssocID="{7E38A820-13A8-42C2-B74A-7BF088FD13C9}" presName="spaceRect" presStyleCnt="0"/>
      <dgm:spPr/>
    </dgm:pt>
    <dgm:pt modelId="{391D72F9-E774-486A-8D86-CF21E5551E28}" type="pres">
      <dgm:prSet presAssocID="{7E38A820-13A8-42C2-B74A-7BF088FD13C9}" presName="textRect" presStyleLbl="revTx" presStyleIdx="0" presStyleCnt="2">
        <dgm:presLayoutVars>
          <dgm:chMax val="1"/>
          <dgm:chPref val="1"/>
        </dgm:presLayoutVars>
      </dgm:prSet>
      <dgm:spPr/>
    </dgm:pt>
    <dgm:pt modelId="{B06E8E5C-59D4-4555-98BF-0BF68DB79D0C}" type="pres">
      <dgm:prSet presAssocID="{68BA2726-F2E7-46DB-B344-04D818F13922}" presName="sibTrans" presStyleCnt="0"/>
      <dgm:spPr/>
    </dgm:pt>
    <dgm:pt modelId="{5D431B1C-B665-4A89-8030-FF6B27148EA5}" type="pres">
      <dgm:prSet presAssocID="{3576861D-7389-4415-A798-FD1C9DB536D5}" presName="compNode" presStyleCnt="0"/>
      <dgm:spPr/>
    </dgm:pt>
    <dgm:pt modelId="{2EEC67AC-8B28-479A-B33B-F2092F6F3C0A}" type="pres">
      <dgm:prSet presAssocID="{3576861D-7389-4415-A798-FD1C9DB536D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esentation with Checklist"/>
        </a:ext>
      </dgm:extLst>
    </dgm:pt>
    <dgm:pt modelId="{5F589610-CFE5-4367-9E29-427052563354}" type="pres">
      <dgm:prSet presAssocID="{3576861D-7389-4415-A798-FD1C9DB536D5}" presName="spaceRect" presStyleCnt="0"/>
      <dgm:spPr/>
    </dgm:pt>
    <dgm:pt modelId="{1413E7C9-9CBB-414D-B2B1-6F2669673EFF}" type="pres">
      <dgm:prSet presAssocID="{3576861D-7389-4415-A798-FD1C9DB536D5}" presName="textRect" presStyleLbl="revTx" presStyleIdx="1" presStyleCnt="2">
        <dgm:presLayoutVars>
          <dgm:chMax val="1"/>
          <dgm:chPref val="1"/>
        </dgm:presLayoutVars>
      </dgm:prSet>
      <dgm:spPr/>
    </dgm:pt>
  </dgm:ptLst>
  <dgm:cxnLst>
    <dgm:cxn modelId="{0B3E8F29-D9A6-4172-B309-B834F7FED0B1}" srcId="{51690A41-4FC0-4962-80DB-540FC11DBD47}" destId="{7E38A820-13A8-42C2-B74A-7BF088FD13C9}" srcOrd="0" destOrd="0" parTransId="{164A57A4-2EB4-414A-9B03-C78D9AC38A6B}" sibTransId="{68BA2726-F2E7-46DB-B344-04D818F13922}"/>
    <dgm:cxn modelId="{7E069C63-D236-4CEA-B0F8-8780684E2BC8}" type="presOf" srcId="{51690A41-4FC0-4962-80DB-540FC11DBD47}" destId="{6586405D-D33A-4269-85EA-D4D9F2B9DE39}" srcOrd="0" destOrd="0" presId="urn:microsoft.com/office/officeart/2018/2/layout/IconLabelList"/>
    <dgm:cxn modelId="{BDF409DF-1480-4C82-99D1-F86D69BBE4C2}" type="presOf" srcId="{7E38A820-13A8-42C2-B74A-7BF088FD13C9}" destId="{391D72F9-E774-486A-8D86-CF21E5551E28}" srcOrd="0" destOrd="0" presId="urn:microsoft.com/office/officeart/2018/2/layout/IconLabelList"/>
    <dgm:cxn modelId="{A05BD6E4-5619-40E3-81B4-A9DF9CE7B195}" srcId="{51690A41-4FC0-4962-80DB-540FC11DBD47}" destId="{3576861D-7389-4415-A798-FD1C9DB536D5}" srcOrd="1" destOrd="0" parTransId="{A9D5B470-3321-4BD0-BD93-42C28EAB7D34}" sibTransId="{C3503115-6258-47FE-995D-690E91152AF9}"/>
    <dgm:cxn modelId="{72307BF4-96BB-43A9-900F-D024D7339403}" type="presOf" srcId="{3576861D-7389-4415-A798-FD1C9DB536D5}" destId="{1413E7C9-9CBB-414D-B2B1-6F2669673EFF}" srcOrd="0" destOrd="0" presId="urn:microsoft.com/office/officeart/2018/2/layout/IconLabelList"/>
    <dgm:cxn modelId="{AE97520B-5FB5-4A1D-B07E-60B671354154}" type="presParOf" srcId="{6586405D-D33A-4269-85EA-D4D9F2B9DE39}" destId="{A1CF07B6-849D-4DC3-BFF1-6386FB44574A}" srcOrd="0" destOrd="0" presId="urn:microsoft.com/office/officeart/2018/2/layout/IconLabelList"/>
    <dgm:cxn modelId="{53EE5D41-EC72-48AB-B299-393A125CB2D1}" type="presParOf" srcId="{A1CF07B6-849D-4DC3-BFF1-6386FB44574A}" destId="{4CE60D89-DD0A-4F5A-80C3-81C33A13C46D}" srcOrd="0" destOrd="0" presId="urn:microsoft.com/office/officeart/2018/2/layout/IconLabelList"/>
    <dgm:cxn modelId="{D0F40E52-0ABD-432F-ADB8-2A29E0025B3A}" type="presParOf" srcId="{A1CF07B6-849D-4DC3-BFF1-6386FB44574A}" destId="{33B08738-8926-4C5E-93DD-2BE8C9861843}" srcOrd="1" destOrd="0" presId="urn:microsoft.com/office/officeart/2018/2/layout/IconLabelList"/>
    <dgm:cxn modelId="{4682A14E-5FAE-4120-B206-C4F45870F0CA}" type="presParOf" srcId="{A1CF07B6-849D-4DC3-BFF1-6386FB44574A}" destId="{391D72F9-E774-486A-8D86-CF21E5551E28}" srcOrd="2" destOrd="0" presId="urn:microsoft.com/office/officeart/2018/2/layout/IconLabelList"/>
    <dgm:cxn modelId="{E66627BA-E3AF-444C-A8DF-1DBA2F5333C8}" type="presParOf" srcId="{6586405D-D33A-4269-85EA-D4D9F2B9DE39}" destId="{B06E8E5C-59D4-4555-98BF-0BF68DB79D0C}" srcOrd="1" destOrd="0" presId="urn:microsoft.com/office/officeart/2018/2/layout/IconLabelList"/>
    <dgm:cxn modelId="{0F9A0187-BB36-4284-B701-0269735888C7}" type="presParOf" srcId="{6586405D-D33A-4269-85EA-D4D9F2B9DE39}" destId="{5D431B1C-B665-4A89-8030-FF6B27148EA5}" srcOrd="2" destOrd="0" presId="urn:microsoft.com/office/officeart/2018/2/layout/IconLabelList"/>
    <dgm:cxn modelId="{C16D078E-581C-4A60-9A81-1D0E6688D8A8}" type="presParOf" srcId="{5D431B1C-B665-4A89-8030-FF6B27148EA5}" destId="{2EEC67AC-8B28-479A-B33B-F2092F6F3C0A}" srcOrd="0" destOrd="0" presId="urn:microsoft.com/office/officeart/2018/2/layout/IconLabelList"/>
    <dgm:cxn modelId="{A5636E66-70E2-4FAF-B2B7-A648627D5D88}" type="presParOf" srcId="{5D431B1C-B665-4A89-8030-FF6B27148EA5}" destId="{5F589610-CFE5-4367-9E29-427052563354}" srcOrd="1" destOrd="0" presId="urn:microsoft.com/office/officeart/2018/2/layout/IconLabelList"/>
    <dgm:cxn modelId="{5946D4DB-B3E9-4BAC-858F-168B0A533253}" type="presParOf" srcId="{5D431B1C-B665-4A89-8030-FF6B27148EA5}" destId="{1413E7C9-9CBB-414D-B2B1-6F2669673EF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037936B-E48D-4236-9632-280BBBC03C3C}" type="doc">
      <dgm:prSet loTypeId="urn:microsoft.com/office/officeart/2005/8/layout/default" loCatId="list" qsTypeId="urn:microsoft.com/office/officeart/2005/8/quickstyle/simple5" qsCatId="simple" csTypeId="urn:microsoft.com/office/officeart/2005/8/colors/colorful2" csCatId="colorful"/>
      <dgm:spPr/>
      <dgm:t>
        <a:bodyPr/>
        <a:lstStyle/>
        <a:p>
          <a:endParaRPr lang="en-US"/>
        </a:p>
      </dgm:t>
    </dgm:pt>
    <dgm:pt modelId="{7D2DEE67-45D9-4CA1-AE12-E6494EDFD869}">
      <dgm:prSet/>
      <dgm:spPr/>
      <dgm:t>
        <a:bodyPr/>
        <a:lstStyle/>
        <a:p>
          <a:r>
            <a:rPr lang="en-GB"/>
            <a:t>The new development needs must tie in with the re-test data collected in 4A.</a:t>
          </a:r>
          <a:endParaRPr lang="en-US"/>
        </a:p>
      </dgm:t>
    </dgm:pt>
    <dgm:pt modelId="{792CF422-C170-457A-AADA-1E66E2B7F7F1}" type="parTrans" cxnId="{F8FF4266-E796-4770-AA33-221BA9A06989}">
      <dgm:prSet/>
      <dgm:spPr/>
      <dgm:t>
        <a:bodyPr/>
        <a:lstStyle/>
        <a:p>
          <a:endParaRPr lang="en-US"/>
        </a:p>
      </dgm:t>
    </dgm:pt>
    <dgm:pt modelId="{8F55F40F-5198-4919-9A99-EE96DD445AA3}" type="sibTrans" cxnId="{F8FF4266-E796-4770-AA33-221BA9A06989}">
      <dgm:prSet/>
      <dgm:spPr/>
      <dgm:t>
        <a:bodyPr/>
        <a:lstStyle/>
        <a:p>
          <a:endParaRPr lang="en-US"/>
        </a:p>
      </dgm:t>
    </dgm:pt>
    <dgm:pt modelId="{BFF8EDB2-7FDB-4A0A-B469-2C94F18B16B4}">
      <dgm:prSet/>
      <dgm:spPr/>
      <dgm:t>
        <a:bodyPr/>
        <a:lstStyle/>
        <a:p>
          <a:r>
            <a:rPr lang="en-GB"/>
            <a:t>Both sub-factors must come from the same factor.</a:t>
          </a:r>
          <a:endParaRPr lang="en-US"/>
        </a:p>
      </dgm:t>
    </dgm:pt>
    <dgm:pt modelId="{41B8431F-A663-406E-80F1-E2E120C0A6A9}" type="parTrans" cxnId="{14829E3A-5AD2-4D29-94FB-95D355F59374}">
      <dgm:prSet/>
      <dgm:spPr/>
      <dgm:t>
        <a:bodyPr/>
        <a:lstStyle/>
        <a:p>
          <a:endParaRPr lang="en-US"/>
        </a:p>
      </dgm:t>
    </dgm:pt>
    <dgm:pt modelId="{7DF3B395-5FB4-4770-83D4-AF9C87F513CA}" type="sibTrans" cxnId="{14829E3A-5AD2-4D29-94FB-95D355F59374}">
      <dgm:prSet/>
      <dgm:spPr/>
      <dgm:t>
        <a:bodyPr/>
        <a:lstStyle/>
        <a:p>
          <a:endParaRPr lang="en-US"/>
        </a:p>
      </dgm:t>
    </dgm:pt>
    <dgm:pt modelId="{DA996354-4B7D-4D18-82E7-53F8AEF2CD96}">
      <dgm:prSet/>
      <dgm:spPr/>
      <dgm:t>
        <a:bodyPr/>
        <a:lstStyle/>
        <a:p>
          <a:r>
            <a:rPr lang="en-GB"/>
            <a:t>This again, provides the strength of a PPW for evidence.</a:t>
          </a:r>
          <a:endParaRPr lang="en-US"/>
        </a:p>
      </dgm:t>
    </dgm:pt>
    <dgm:pt modelId="{68AD0214-ADD9-4AB3-8885-71E6F604A7E4}" type="parTrans" cxnId="{D913AEA6-ABF4-4279-9F38-56A13620B35C}">
      <dgm:prSet/>
      <dgm:spPr/>
      <dgm:t>
        <a:bodyPr/>
        <a:lstStyle/>
        <a:p>
          <a:endParaRPr lang="en-US"/>
        </a:p>
      </dgm:t>
    </dgm:pt>
    <dgm:pt modelId="{E5E60528-7B1E-4527-8D2D-B26382381722}" type="sibTrans" cxnId="{D913AEA6-ABF4-4279-9F38-56A13620B35C}">
      <dgm:prSet/>
      <dgm:spPr/>
      <dgm:t>
        <a:bodyPr/>
        <a:lstStyle/>
        <a:p>
          <a:endParaRPr lang="en-US"/>
        </a:p>
      </dgm:t>
    </dgm:pt>
    <dgm:pt modelId="{22293DC2-8D70-41CE-8469-725EE63834C3}">
      <dgm:prSet/>
      <dgm:spPr/>
      <dgm:t>
        <a:bodyPr/>
        <a:lstStyle/>
        <a:p>
          <a:r>
            <a:rPr lang="en-GB"/>
            <a:t>If the project focus has not improved, a relevant justification would enable pupils to continue with this!</a:t>
          </a:r>
          <a:endParaRPr lang="en-US"/>
        </a:p>
      </dgm:t>
    </dgm:pt>
    <dgm:pt modelId="{C7FDBB89-CFF0-4954-9E63-8CE65F74E4C6}" type="parTrans" cxnId="{2664E410-00D0-4456-B008-D72DE89AF37D}">
      <dgm:prSet/>
      <dgm:spPr/>
      <dgm:t>
        <a:bodyPr/>
        <a:lstStyle/>
        <a:p>
          <a:endParaRPr lang="en-US"/>
        </a:p>
      </dgm:t>
    </dgm:pt>
    <dgm:pt modelId="{33A3C7D4-77A5-4DBF-8AA5-B2A20E64F0E9}" type="sibTrans" cxnId="{2664E410-00D0-4456-B008-D72DE89AF37D}">
      <dgm:prSet/>
      <dgm:spPr/>
      <dgm:t>
        <a:bodyPr/>
        <a:lstStyle/>
        <a:p>
          <a:endParaRPr lang="en-US"/>
        </a:p>
      </dgm:t>
    </dgm:pt>
    <dgm:pt modelId="{A94DFBDD-2786-459B-9A47-5C34A4549723}">
      <dgm:prSet/>
      <dgm:spPr/>
      <dgm:t>
        <a:bodyPr/>
        <a:lstStyle/>
        <a:p>
          <a:r>
            <a:rPr lang="en-GB"/>
            <a:t>Score – specific situation – impact on me - impact on performance.</a:t>
          </a:r>
          <a:endParaRPr lang="en-US"/>
        </a:p>
      </dgm:t>
    </dgm:pt>
    <dgm:pt modelId="{7EDD9CC1-6437-4D9D-A6AF-85057BFDD19E}" type="parTrans" cxnId="{6045D353-5C55-455E-BF9E-77CE2E43E4AD}">
      <dgm:prSet/>
      <dgm:spPr/>
      <dgm:t>
        <a:bodyPr/>
        <a:lstStyle/>
        <a:p>
          <a:endParaRPr lang="en-US"/>
        </a:p>
      </dgm:t>
    </dgm:pt>
    <dgm:pt modelId="{BC00B0A4-DA78-4CAD-8218-B132A7154928}" type="sibTrans" cxnId="{6045D353-5C55-455E-BF9E-77CE2E43E4AD}">
      <dgm:prSet/>
      <dgm:spPr/>
      <dgm:t>
        <a:bodyPr/>
        <a:lstStyle/>
        <a:p>
          <a:endParaRPr lang="en-US"/>
        </a:p>
      </dgm:t>
    </dgm:pt>
    <dgm:pt modelId="{2CF5A1A2-3720-4205-B1C9-F7E98D4DAD17}" type="pres">
      <dgm:prSet presAssocID="{2037936B-E48D-4236-9632-280BBBC03C3C}" presName="diagram" presStyleCnt="0">
        <dgm:presLayoutVars>
          <dgm:dir/>
          <dgm:resizeHandles val="exact"/>
        </dgm:presLayoutVars>
      </dgm:prSet>
      <dgm:spPr/>
    </dgm:pt>
    <dgm:pt modelId="{DB9562F2-9000-45A0-A8D1-6EFA78699AC3}" type="pres">
      <dgm:prSet presAssocID="{7D2DEE67-45D9-4CA1-AE12-E6494EDFD869}" presName="node" presStyleLbl="node1" presStyleIdx="0" presStyleCnt="5">
        <dgm:presLayoutVars>
          <dgm:bulletEnabled val="1"/>
        </dgm:presLayoutVars>
      </dgm:prSet>
      <dgm:spPr/>
    </dgm:pt>
    <dgm:pt modelId="{069948C0-1AAE-4ECB-B216-07407A2C3BF5}" type="pres">
      <dgm:prSet presAssocID="{8F55F40F-5198-4919-9A99-EE96DD445AA3}" presName="sibTrans" presStyleCnt="0"/>
      <dgm:spPr/>
    </dgm:pt>
    <dgm:pt modelId="{E09BCABD-66B5-4A18-B751-2662392A1E19}" type="pres">
      <dgm:prSet presAssocID="{BFF8EDB2-7FDB-4A0A-B469-2C94F18B16B4}" presName="node" presStyleLbl="node1" presStyleIdx="1" presStyleCnt="5">
        <dgm:presLayoutVars>
          <dgm:bulletEnabled val="1"/>
        </dgm:presLayoutVars>
      </dgm:prSet>
      <dgm:spPr/>
    </dgm:pt>
    <dgm:pt modelId="{BA1B0418-8BCA-49C5-983B-59493EEFD90E}" type="pres">
      <dgm:prSet presAssocID="{7DF3B395-5FB4-4770-83D4-AF9C87F513CA}" presName="sibTrans" presStyleCnt="0"/>
      <dgm:spPr/>
    </dgm:pt>
    <dgm:pt modelId="{8794A508-76B1-4D03-8DA1-9988D296E7AD}" type="pres">
      <dgm:prSet presAssocID="{DA996354-4B7D-4D18-82E7-53F8AEF2CD96}" presName="node" presStyleLbl="node1" presStyleIdx="2" presStyleCnt="5">
        <dgm:presLayoutVars>
          <dgm:bulletEnabled val="1"/>
        </dgm:presLayoutVars>
      </dgm:prSet>
      <dgm:spPr/>
    </dgm:pt>
    <dgm:pt modelId="{69B63F3C-9869-4B13-AA91-AA99E8343A3A}" type="pres">
      <dgm:prSet presAssocID="{E5E60528-7B1E-4527-8D2D-B26382381722}" presName="sibTrans" presStyleCnt="0"/>
      <dgm:spPr/>
    </dgm:pt>
    <dgm:pt modelId="{2AF36B21-D254-4811-8BF7-19D2CE18399E}" type="pres">
      <dgm:prSet presAssocID="{22293DC2-8D70-41CE-8469-725EE63834C3}" presName="node" presStyleLbl="node1" presStyleIdx="3" presStyleCnt="5">
        <dgm:presLayoutVars>
          <dgm:bulletEnabled val="1"/>
        </dgm:presLayoutVars>
      </dgm:prSet>
      <dgm:spPr/>
    </dgm:pt>
    <dgm:pt modelId="{BCCFBA6A-78E5-4FBC-B4D0-727FE0678885}" type="pres">
      <dgm:prSet presAssocID="{33A3C7D4-77A5-4DBF-8AA5-B2A20E64F0E9}" presName="sibTrans" presStyleCnt="0"/>
      <dgm:spPr/>
    </dgm:pt>
    <dgm:pt modelId="{81ED5546-926A-4426-8915-FAC41A3BCD20}" type="pres">
      <dgm:prSet presAssocID="{A94DFBDD-2786-459B-9A47-5C34A4549723}" presName="node" presStyleLbl="node1" presStyleIdx="4" presStyleCnt="5">
        <dgm:presLayoutVars>
          <dgm:bulletEnabled val="1"/>
        </dgm:presLayoutVars>
      </dgm:prSet>
      <dgm:spPr/>
    </dgm:pt>
  </dgm:ptLst>
  <dgm:cxnLst>
    <dgm:cxn modelId="{CF574B03-810B-4A25-B64F-1F1DF261DC68}" type="presOf" srcId="{DA996354-4B7D-4D18-82E7-53F8AEF2CD96}" destId="{8794A508-76B1-4D03-8DA1-9988D296E7AD}" srcOrd="0" destOrd="0" presId="urn:microsoft.com/office/officeart/2005/8/layout/default"/>
    <dgm:cxn modelId="{2664E410-00D0-4456-B008-D72DE89AF37D}" srcId="{2037936B-E48D-4236-9632-280BBBC03C3C}" destId="{22293DC2-8D70-41CE-8469-725EE63834C3}" srcOrd="3" destOrd="0" parTransId="{C7FDBB89-CFF0-4954-9E63-8CE65F74E4C6}" sibTransId="{33A3C7D4-77A5-4DBF-8AA5-B2A20E64F0E9}"/>
    <dgm:cxn modelId="{D7AC6D1C-25B3-4194-9AF8-E59BEAE951AF}" type="presOf" srcId="{A94DFBDD-2786-459B-9A47-5C34A4549723}" destId="{81ED5546-926A-4426-8915-FAC41A3BCD20}" srcOrd="0" destOrd="0" presId="urn:microsoft.com/office/officeart/2005/8/layout/default"/>
    <dgm:cxn modelId="{14829E3A-5AD2-4D29-94FB-95D355F59374}" srcId="{2037936B-E48D-4236-9632-280BBBC03C3C}" destId="{BFF8EDB2-7FDB-4A0A-B469-2C94F18B16B4}" srcOrd="1" destOrd="0" parTransId="{41B8431F-A663-406E-80F1-E2E120C0A6A9}" sibTransId="{7DF3B395-5FB4-4770-83D4-AF9C87F513CA}"/>
    <dgm:cxn modelId="{78DA1C44-B7D0-4284-84B3-E9F2E8781973}" type="presOf" srcId="{2037936B-E48D-4236-9632-280BBBC03C3C}" destId="{2CF5A1A2-3720-4205-B1C9-F7E98D4DAD17}" srcOrd="0" destOrd="0" presId="urn:microsoft.com/office/officeart/2005/8/layout/default"/>
    <dgm:cxn modelId="{F8FF4266-E796-4770-AA33-221BA9A06989}" srcId="{2037936B-E48D-4236-9632-280BBBC03C3C}" destId="{7D2DEE67-45D9-4CA1-AE12-E6494EDFD869}" srcOrd="0" destOrd="0" parTransId="{792CF422-C170-457A-AADA-1E66E2B7F7F1}" sibTransId="{8F55F40F-5198-4919-9A99-EE96DD445AA3}"/>
    <dgm:cxn modelId="{3C4EDB48-B552-4AB8-9DA3-4C0FB2975374}" type="presOf" srcId="{22293DC2-8D70-41CE-8469-725EE63834C3}" destId="{2AF36B21-D254-4811-8BF7-19D2CE18399E}" srcOrd="0" destOrd="0" presId="urn:microsoft.com/office/officeart/2005/8/layout/default"/>
    <dgm:cxn modelId="{6045D353-5C55-455E-BF9E-77CE2E43E4AD}" srcId="{2037936B-E48D-4236-9632-280BBBC03C3C}" destId="{A94DFBDD-2786-459B-9A47-5C34A4549723}" srcOrd="4" destOrd="0" parTransId="{7EDD9CC1-6437-4D9D-A6AF-85057BFDD19E}" sibTransId="{BC00B0A4-DA78-4CAD-8218-B132A7154928}"/>
    <dgm:cxn modelId="{D913AEA6-ABF4-4279-9F38-56A13620B35C}" srcId="{2037936B-E48D-4236-9632-280BBBC03C3C}" destId="{DA996354-4B7D-4D18-82E7-53F8AEF2CD96}" srcOrd="2" destOrd="0" parTransId="{68AD0214-ADD9-4AB3-8885-71E6F604A7E4}" sibTransId="{E5E60528-7B1E-4527-8D2D-B26382381722}"/>
    <dgm:cxn modelId="{081301E5-6230-4816-9B90-EC997D1247C9}" type="presOf" srcId="{BFF8EDB2-7FDB-4A0A-B469-2C94F18B16B4}" destId="{E09BCABD-66B5-4A18-B751-2662392A1E19}" srcOrd="0" destOrd="0" presId="urn:microsoft.com/office/officeart/2005/8/layout/default"/>
    <dgm:cxn modelId="{71E9A5FC-A698-4248-BC56-F8E8735B02A0}" type="presOf" srcId="{7D2DEE67-45D9-4CA1-AE12-E6494EDFD869}" destId="{DB9562F2-9000-45A0-A8D1-6EFA78699AC3}" srcOrd="0" destOrd="0" presId="urn:microsoft.com/office/officeart/2005/8/layout/default"/>
    <dgm:cxn modelId="{CA909A04-80A6-4A7A-9786-6889974D09CA}" type="presParOf" srcId="{2CF5A1A2-3720-4205-B1C9-F7E98D4DAD17}" destId="{DB9562F2-9000-45A0-A8D1-6EFA78699AC3}" srcOrd="0" destOrd="0" presId="urn:microsoft.com/office/officeart/2005/8/layout/default"/>
    <dgm:cxn modelId="{37391141-FD04-4696-921A-BCC0AA8AEDD2}" type="presParOf" srcId="{2CF5A1A2-3720-4205-B1C9-F7E98D4DAD17}" destId="{069948C0-1AAE-4ECB-B216-07407A2C3BF5}" srcOrd="1" destOrd="0" presId="urn:microsoft.com/office/officeart/2005/8/layout/default"/>
    <dgm:cxn modelId="{84558478-8C7F-4AC4-9BF3-9D7E8094D3CB}" type="presParOf" srcId="{2CF5A1A2-3720-4205-B1C9-F7E98D4DAD17}" destId="{E09BCABD-66B5-4A18-B751-2662392A1E19}" srcOrd="2" destOrd="0" presId="urn:microsoft.com/office/officeart/2005/8/layout/default"/>
    <dgm:cxn modelId="{80DE7E60-678F-4AB8-B4B9-FD001295D83E}" type="presParOf" srcId="{2CF5A1A2-3720-4205-B1C9-F7E98D4DAD17}" destId="{BA1B0418-8BCA-49C5-983B-59493EEFD90E}" srcOrd="3" destOrd="0" presId="urn:microsoft.com/office/officeart/2005/8/layout/default"/>
    <dgm:cxn modelId="{38BA7C32-A7B5-4ED0-932D-32A9755FF844}" type="presParOf" srcId="{2CF5A1A2-3720-4205-B1C9-F7E98D4DAD17}" destId="{8794A508-76B1-4D03-8DA1-9988D296E7AD}" srcOrd="4" destOrd="0" presId="urn:microsoft.com/office/officeart/2005/8/layout/default"/>
    <dgm:cxn modelId="{81D10C12-9E19-4EAF-B962-07C2E1BD7340}" type="presParOf" srcId="{2CF5A1A2-3720-4205-B1C9-F7E98D4DAD17}" destId="{69B63F3C-9869-4B13-AA91-AA99E8343A3A}" srcOrd="5" destOrd="0" presId="urn:microsoft.com/office/officeart/2005/8/layout/default"/>
    <dgm:cxn modelId="{283A92D1-09A0-4375-8484-A6D6A055A032}" type="presParOf" srcId="{2CF5A1A2-3720-4205-B1C9-F7E98D4DAD17}" destId="{2AF36B21-D254-4811-8BF7-19D2CE18399E}" srcOrd="6" destOrd="0" presId="urn:microsoft.com/office/officeart/2005/8/layout/default"/>
    <dgm:cxn modelId="{AA2703E8-FD0E-4AE8-BA78-69233CDD0A0B}" type="presParOf" srcId="{2CF5A1A2-3720-4205-B1C9-F7E98D4DAD17}" destId="{BCCFBA6A-78E5-4FBC-B4D0-727FE0678885}" srcOrd="7" destOrd="0" presId="urn:microsoft.com/office/officeart/2005/8/layout/default"/>
    <dgm:cxn modelId="{1620898F-51B1-4E3E-AAF0-4E18A9B1240E}" type="presParOf" srcId="{2CF5A1A2-3720-4205-B1C9-F7E98D4DAD17}" destId="{81ED5546-926A-4426-8915-FAC41A3BCD20}"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27389D3-B247-4FD7-B123-1C807ED1C028}" type="doc">
      <dgm:prSet loTypeId="urn:microsoft.com/office/officeart/2005/8/layout/process4" loCatId="process" qsTypeId="urn:microsoft.com/office/officeart/2005/8/quickstyle/simple1" qsCatId="simple" csTypeId="urn:microsoft.com/office/officeart/2005/8/colors/colorful5" csCatId="colorful"/>
      <dgm:spPr/>
      <dgm:t>
        <a:bodyPr/>
        <a:lstStyle/>
        <a:p>
          <a:endParaRPr lang="en-US"/>
        </a:p>
      </dgm:t>
    </dgm:pt>
    <dgm:pt modelId="{79379299-8CC3-4E6D-97F4-B5815E70714A}">
      <dgm:prSet/>
      <dgm:spPr/>
      <dgm:t>
        <a:bodyPr/>
        <a:lstStyle/>
        <a:p>
          <a:r>
            <a:rPr lang="en-GB"/>
            <a:t>In this question, pupils need to bounce their new weaknesses on to each of the other 3 factors.</a:t>
          </a:r>
          <a:endParaRPr lang="en-US"/>
        </a:p>
      </dgm:t>
    </dgm:pt>
    <dgm:pt modelId="{AA5F9DE4-152D-4016-B720-F7CA81794556}" type="parTrans" cxnId="{19769134-5371-4E2A-9D0A-09A87B36A2D2}">
      <dgm:prSet/>
      <dgm:spPr/>
      <dgm:t>
        <a:bodyPr/>
        <a:lstStyle/>
        <a:p>
          <a:endParaRPr lang="en-US"/>
        </a:p>
      </dgm:t>
    </dgm:pt>
    <dgm:pt modelId="{717EEFFA-7338-48B7-A885-DD4D45358D60}" type="sibTrans" cxnId="{19769134-5371-4E2A-9D0A-09A87B36A2D2}">
      <dgm:prSet/>
      <dgm:spPr/>
      <dgm:t>
        <a:bodyPr/>
        <a:lstStyle/>
        <a:p>
          <a:endParaRPr lang="en-US"/>
        </a:p>
      </dgm:t>
    </dgm:pt>
    <dgm:pt modelId="{C7574383-3904-485D-8285-C68EEB3AAA28}">
      <dgm:prSet/>
      <dgm:spPr/>
      <dgm:t>
        <a:bodyPr/>
        <a:lstStyle/>
        <a:p>
          <a:pPr rtl="0"/>
          <a:r>
            <a:rPr lang="en-GB"/>
            <a:t>Statement – </a:t>
          </a:r>
          <a:r>
            <a:rPr lang="en-GB">
              <a:latin typeface="Aptos Display" panose="020F0302020204030204"/>
            </a:rPr>
            <a:t>factor link</a:t>
          </a:r>
          <a:r>
            <a:rPr lang="en-GB"/>
            <a:t> – impact on me – impact on performance</a:t>
          </a:r>
          <a:endParaRPr lang="en-US"/>
        </a:p>
      </dgm:t>
    </dgm:pt>
    <dgm:pt modelId="{69FE3D9B-6614-490D-9838-5DA737855EE6}" type="parTrans" cxnId="{C033BB5E-AD15-4CBB-BF62-5EC69E69F087}">
      <dgm:prSet/>
      <dgm:spPr/>
      <dgm:t>
        <a:bodyPr/>
        <a:lstStyle/>
        <a:p>
          <a:endParaRPr lang="en-US"/>
        </a:p>
      </dgm:t>
    </dgm:pt>
    <dgm:pt modelId="{364016C9-D149-4187-8285-1F43ADEB26BB}" type="sibTrans" cxnId="{C033BB5E-AD15-4CBB-BF62-5EC69E69F087}">
      <dgm:prSet/>
      <dgm:spPr/>
      <dgm:t>
        <a:bodyPr/>
        <a:lstStyle/>
        <a:p>
          <a:endParaRPr lang="en-US"/>
        </a:p>
      </dgm:t>
    </dgm:pt>
    <dgm:pt modelId="{447ACA16-5D9C-45B5-BF1E-A02F39BEC927}">
      <dgm:prSet/>
      <dgm:spPr/>
      <dgm:t>
        <a:bodyPr/>
        <a:lstStyle/>
        <a:p>
          <a:r>
            <a:rPr lang="en-GB"/>
            <a:t>In Finlay's football project, he went down a 3:1 split:</a:t>
          </a:r>
          <a:endParaRPr lang="en-US"/>
        </a:p>
      </dgm:t>
    </dgm:pt>
    <dgm:pt modelId="{BB4566A5-314F-4787-9AA8-C7F6856507EB}" type="parTrans" cxnId="{F35F264A-B1DA-4745-B0E5-D180CC2F6E8D}">
      <dgm:prSet/>
      <dgm:spPr/>
      <dgm:t>
        <a:bodyPr/>
        <a:lstStyle/>
        <a:p>
          <a:endParaRPr lang="en-US"/>
        </a:p>
      </dgm:t>
    </dgm:pt>
    <dgm:pt modelId="{04345EF8-C504-4FE3-8E1C-7302681DDF55}" type="sibTrans" cxnId="{F35F264A-B1DA-4745-B0E5-D180CC2F6E8D}">
      <dgm:prSet/>
      <dgm:spPr/>
      <dgm:t>
        <a:bodyPr/>
        <a:lstStyle/>
        <a:p>
          <a:endParaRPr lang="en-US"/>
        </a:p>
      </dgm:t>
    </dgm:pt>
    <dgm:pt modelId="{3C475DE9-AB89-4417-AB8B-5A0DCE4373C5}">
      <dgm:prSet/>
      <dgm:spPr/>
      <dgm:t>
        <a:bodyPr/>
        <a:lstStyle/>
        <a:p>
          <a:r>
            <a:rPr lang="en-GB"/>
            <a:t>Fear – decision making (mental)</a:t>
          </a:r>
          <a:endParaRPr lang="en-US"/>
        </a:p>
      </dgm:t>
    </dgm:pt>
    <dgm:pt modelId="{43F6942A-9C99-447E-8697-8F7928476FF6}" type="parTrans" cxnId="{57A112E4-20A1-4E0F-A782-3BFF21E89162}">
      <dgm:prSet/>
      <dgm:spPr/>
      <dgm:t>
        <a:bodyPr/>
        <a:lstStyle/>
        <a:p>
          <a:endParaRPr lang="en-US"/>
        </a:p>
      </dgm:t>
    </dgm:pt>
    <dgm:pt modelId="{E1423F98-80B5-4702-9DA6-F27BC9196D14}" type="sibTrans" cxnId="{57A112E4-20A1-4E0F-A782-3BFF21E89162}">
      <dgm:prSet/>
      <dgm:spPr/>
      <dgm:t>
        <a:bodyPr/>
        <a:lstStyle/>
        <a:p>
          <a:endParaRPr lang="en-US"/>
        </a:p>
      </dgm:t>
    </dgm:pt>
    <dgm:pt modelId="{FE633DCD-4C4E-4367-B3B3-559C5E9520AA}">
      <dgm:prSet/>
      <dgm:spPr/>
      <dgm:t>
        <a:bodyPr/>
        <a:lstStyle/>
        <a:p>
          <a:r>
            <a:rPr lang="en-GB"/>
            <a:t>Fear – communication (social)</a:t>
          </a:r>
          <a:endParaRPr lang="en-US"/>
        </a:p>
      </dgm:t>
    </dgm:pt>
    <dgm:pt modelId="{B24FA9CB-C49D-4858-8610-0C2C5774D3AB}" type="parTrans" cxnId="{7A360A44-95A4-49F7-9F26-8F22CF2E9325}">
      <dgm:prSet/>
      <dgm:spPr/>
      <dgm:t>
        <a:bodyPr/>
        <a:lstStyle/>
        <a:p>
          <a:endParaRPr lang="en-US"/>
        </a:p>
      </dgm:t>
    </dgm:pt>
    <dgm:pt modelId="{D3E98C50-B025-4759-A762-7C1708D133B8}" type="sibTrans" cxnId="{7A360A44-95A4-49F7-9F26-8F22CF2E9325}">
      <dgm:prSet/>
      <dgm:spPr/>
      <dgm:t>
        <a:bodyPr/>
        <a:lstStyle/>
        <a:p>
          <a:endParaRPr lang="en-US"/>
        </a:p>
      </dgm:t>
    </dgm:pt>
    <dgm:pt modelId="{AA461869-1ED6-4D8C-872F-577833928A18}">
      <dgm:prSet/>
      <dgm:spPr/>
      <dgm:t>
        <a:bodyPr/>
        <a:lstStyle/>
        <a:p>
          <a:r>
            <a:rPr lang="en-GB"/>
            <a:t>Fear – strength (physical)</a:t>
          </a:r>
          <a:endParaRPr lang="en-US"/>
        </a:p>
      </dgm:t>
    </dgm:pt>
    <dgm:pt modelId="{F3971737-010C-446A-8F90-AE353FD469D8}" type="parTrans" cxnId="{CC8769E1-FA0C-448F-A8EA-EACA2E21492C}">
      <dgm:prSet/>
      <dgm:spPr/>
      <dgm:t>
        <a:bodyPr/>
        <a:lstStyle/>
        <a:p>
          <a:endParaRPr lang="en-US"/>
        </a:p>
      </dgm:t>
    </dgm:pt>
    <dgm:pt modelId="{A2EB5117-E03A-4F9C-B317-C92B3BEC7F5D}" type="sibTrans" cxnId="{CC8769E1-FA0C-448F-A8EA-EACA2E21492C}">
      <dgm:prSet/>
      <dgm:spPr/>
      <dgm:t>
        <a:bodyPr/>
        <a:lstStyle/>
        <a:p>
          <a:endParaRPr lang="en-US"/>
        </a:p>
      </dgm:t>
    </dgm:pt>
    <dgm:pt modelId="{CB46C3BD-E2ED-4592-8DC8-0878F37A5A6A}">
      <dgm:prSet/>
      <dgm:spPr/>
      <dgm:t>
        <a:bodyPr/>
        <a:lstStyle/>
        <a:p>
          <a:r>
            <a:rPr lang="en-GB"/>
            <a:t>Anger – motivation (mental)</a:t>
          </a:r>
          <a:endParaRPr lang="en-US"/>
        </a:p>
      </dgm:t>
    </dgm:pt>
    <dgm:pt modelId="{197EA9DB-DA9D-4468-82C1-C207F942FEC6}" type="parTrans" cxnId="{C8D439F5-8B80-4C65-AF7D-F256A50546FC}">
      <dgm:prSet/>
      <dgm:spPr/>
      <dgm:t>
        <a:bodyPr/>
        <a:lstStyle/>
        <a:p>
          <a:endParaRPr lang="en-US"/>
        </a:p>
      </dgm:t>
    </dgm:pt>
    <dgm:pt modelId="{9A2E4122-62A6-4016-963C-831B61898E06}" type="sibTrans" cxnId="{C8D439F5-8B80-4C65-AF7D-F256A50546FC}">
      <dgm:prSet/>
      <dgm:spPr/>
      <dgm:t>
        <a:bodyPr/>
        <a:lstStyle/>
        <a:p>
          <a:endParaRPr lang="en-US"/>
        </a:p>
      </dgm:t>
    </dgm:pt>
    <dgm:pt modelId="{3B03A856-C862-43BA-9177-198A80D1B2AD}" type="pres">
      <dgm:prSet presAssocID="{A27389D3-B247-4FD7-B123-1C807ED1C028}" presName="Name0" presStyleCnt="0">
        <dgm:presLayoutVars>
          <dgm:dir/>
          <dgm:animLvl val="lvl"/>
          <dgm:resizeHandles val="exact"/>
        </dgm:presLayoutVars>
      </dgm:prSet>
      <dgm:spPr/>
    </dgm:pt>
    <dgm:pt modelId="{269A8801-AAB6-490D-9C4D-1339163A1F48}" type="pres">
      <dgm:prSet presAssocID="{447ACA16-5D9C-45B5-BF1E-A02F39BEC927}" presName="boxAndChildren" presStyleCnt="0"/>
      <dgm:spPr/>
    </dgm:pt>
    <dgm:pt modelId="{26F1E189-75BC-4C1D-9250-0037C7A2AEF8}" type="pres">
      <dgm:prSet presAssocID="{447ACA16-5D9C-45B5-BF1E-A02F39BEC927}" presName="parentTextBox" presStyleLbl="node1" presStyleIdx="0" presStyleCnt="3"/>
      <dgm:spPr/>
    </dgm:pt>
    <dgm:pt modelId="{3CA3379F-4674-4488-93F1-A0681518072F}" type="pres">
      <dgm:prSet presAssocID="{447ACA16-5D9C-45B5-BF1E-A02F39BEC927}" presName="entireBox" presStyleLbl="node1" presStyleIdx="0" presStyleCnt="3"/>
      <dgm:spPr/>
    </dgm:pt>
    <dgm:pt modelId="{B17743E4-4F8C-4548-9003-4D49B3531165}" type="pres">
      <dgm:prSet presAssocID="{447ACA16-5D9C-45B5-BF1E-A02F39BEC927}" presName="descendantBox" presStyleCnt="0"/>
      <dgm:spPr/>
    </dgm:pt>
    <dgm:pt modelId="{AE9B0688-C9DE-4417-BB42-EFF5B43AF598}" type="pres">
      <dgm:prSet presAssocID="{3C475DE9-AB89-4417-AB8B-5A0DCE4373C5}" presName="childTextBox" presStyleLbl="fgAccFollowNode1" presStyleIdx="0" presStyleCnt="4">
        <dgm:presLayoutVars>
          <dgm:bulletEnabled val="1"/>
        </dgm:presLayoutVars>
      </dgm:prSet>
      <dgm:spPr/>
    </dgm:pt>
    <dgm:pt modelId="{A73B5656-4371-432C-BC8D-70394E58B2CA}" type="pres">
      <dgm:prSet presAssocID="{FE633DCD-4C4E-4367-B3B3-559C5E9520AA}" presName="childTextBox" presStyleLbl="fgAccFollowNode1" presStyleIdx="1" presStyleCnt="4">
        <dgm:presLayoutVars>
          <dgm:bulletEnabled val="1"/>
        </dgm:presLayoutVars>
      </dgm:prSet>
      <dgm:spPr/>
    </dgm:pt>
    <dgm:pt modelId="{C41B4885-AD89-4CF1-98A5-DCDCD752A3ED}" type="pres">
      <dgm:prSet presAssocID="{AA461869-1ED6-4D8C-872F-577833928A18}" presName="childTextBox" presStyleLbl="fgAccFollowNode1" presStyleIdx="2" presStyleCnt="4">
        <dgm:presLayoutVars>
          <dgm:bulletEnabled val="1"/>
        </dgm:presLayoutVars>
      </dgm:prSet>
      <dgm:spPr/>
    </dgm:pt>
    <dgm:pt modelId="{82C888CC-25B3-4492-8FAE-148B3CFBF748}" type="pres">
      <dgm:prSet presAssocID="{CB46C3BD-E2ED-4592-8DC8-0878F37A5A6A}" presName="childTextBox" presStyleLbl="fgAccFollowNode1" presStyleIdx="3" presStyleCnt="4">
        <dgm:presLayoutVars>
          <dgm:bulletEnabled val="1"/>
        </dgm:presLayoutVars>
      </dgm:prSet>
      <dgm:spPr/>
    </dgm:pt>
    <dgm:pt modelId="{7070DFCD-7C79-425D-9B65-380DB78BA343}" type="pres">
      <dgm:prSet presAssocID="{364016C9-D149-4187-8285-1F43ADEB26BB}" presName="sp" presStyleCnt="0"/>
      <dgm:spPr/>
    </dgm:pt>
    <dgm:pt modelId="{B1CD625F-B7BF-4F69-8E8D-CBBD1E4FB8E7}" type="pres">
      <dgm:prSet presAssocID="{C7574383-3904-485D-8285-C68EEB3AAA28}" presName="arrowAndChildren" presStyleCnt="0"/>
      <dgm:spPr/>
    </dgm:pt>
    <dgm:pt modelId="{96BAD52C-B434-4CDB-B7D7-ECC448FD3A1C}" type="pres">
      <dgm:prSet presAssocID="{C7574383-3904-485D-8285-C68EEB3AAA28}" presName="parentTextArrow" presStyleLbl="node1" presStyleIdx="1" presStyleCnt="3"/>
      <dgm:spPr/>
    </dgm:pt>
    <dgm:pt modelId="{FD6837CB-12F9-44B7-9158-E47EE1E9CFE8}" type="pres">
      <dgm:prSet presAssocID="{717EEFFA-7338-48B7-A885-DD4D45358D60}" presName="sp" presStyleCnt="0"/>
      <dgm:spPr/>
    </dgm:pt>
    <dgm:pt modelId="{2A1D6F5A-496F-4570-AD49-A6280FC70429}" type="pres">
      <dgm:prSet presAssocID="{79379299-8CC3-4E6D-97F4-B5815E70714A}" presName="arrowAndChildren" presStyleCnt="0"/>
      <dgm:spPr/>
    </dgm:pt>
    <dgm:pt modelId="{DFAEE1D4-50C7-41E5-A950-E44FC3FD3A10}" type="pres">
      <dgm:prSet presAssocID="{79379299-8CC3-4E6D-97F4-B5815E70714A}" presName="parentTextArrow" presStyleLbl="node1" presStyleIdx="2" presStyleCnt="3"/>
      <dgm:spPr/>
    </dgm:pt>
  </dgm:ptLst>
  <dgm:cxnLst>
    <dgm:cxn modelId="{41447A08-9F70-47F3-BE64-4B16013A1DBA}" type="presOf" srcId="{C7574383-3904-485D-8285-C68EEB3AAA28}" destId="{96BAD52C-B434-4CDB-B7D7-ECC448FD3A1C}" srcOrd="0" destOrd="0" presId="urn:microsoft.com/office/officeart/2005/8/layout/process4"/>
    <dgm:cxn modelId="{19769134-5371-4E2A-9D0A-09A87B36A2D2}" srcId="{A27389D3-B247-4FD7-B123-1C807ED1C028}" destId="{79379299-8CC3-4E6D-97F4-B5815E70714A}" srcOrd="0" destOrd="0" parTransId="{AA5F9DE4-152D-4016-B720-F7CA81794556}" sibTransId="{717EEFFA-7338-48B7-A885-DD4D45358D60}"/>
    <dgm:cxn modelId="{8685725E-B086-44D1-966A-6D1AA68DC147}" type="presOf" srcId="{CB46C3BD-E2ED-4592-8DC8-0878F37A5A6A}" destId="{82C888CC-25B3-4492-8FAE-148B3CFBF748}" srcOrd="0" destOrd="0" presId="urn:microsoft.com/office/officeart/2005/8/layout/process4"/>
    <dgm:cxn modelId="{C033BB5E-AD15-4CBB-BF62-5EC69E69F087}" srcId="{A27389D3-B247-4FD7-B123-1C807ED1C028}" destId="{C7574383-3904-485D-8285-C68EEB3AAA28}" srcOrd="1" destOrd="0" parTransId="{69FE3D9B-6614-490D-9838-5DA737855EE6}" sibTransId="{364016C9-D149-4187-8285-1F43ADEB26BB}"/>
    <dgm:cxn modelId="{7A360A44-95A4-49F7-9F26-8F22CF2E9325}" srcId="{447ACA16-5D9C-45B5-BF1E-A02F39BEC927}" destId="{FE633DCD-4C4E-4367-B3B3-559C5E9520AA}" srcOrd="1" destOrd="0" parTransId="{B24FA9CB-C49D-4858-8610-0C2C5774D3AB}" sibTransId="{D3E98C50-B025-4759-A762-7C1708D133B8}"/>
    <dgm:cxn modelId="{C5659F48-C000-471F-A0F3-0C0968AD8F36}" type="presOf" srcId="{AA461869-1ED6-4D8C-872F-577833928A18}" destId="{C41B4885-AD89-4CF1-98A5-DCDCD752A3ED}" srcOrd="0" destOrd="0" presId="urn:microsoft.com/office/officeart/2005/8/layout/process4"/>
    <dgm:cxn modelId="{F35F264A-B1DA-4745-B0E5-D180CC2F6E8D}" srcId="{A27389D3-B247-4FD7-B123-1C807ED1C028}" destId="{447ACA16-5D9C-45B5-BF1E-A02F39BEC927}" srcOrd="2" destOrd="0" parTransId="{BB4566A5-314F-4787-9AA8-C7F6856507EB}" sibTransId="{04345EF8-C504-4FE3-8E1C-7302681DDF55}"/>
    <dgm:cxn modelId="{C69B5757-CBDB-4D2B-BFDC-F3BC584E8A99}" type="presOf" srcId="{79379299-8CC3-4E6D-97F4-B5815E70714A}" destId="{DFAEE1D4-50C7-41E5-A950-E44FC3FD3A10}" srcOrd="0" destOrd="0" presId="urn:microsoft.com/office/officeart/2005/8/layout/process4"/>
    <dgm:cxn modelId="{055971C7-9599-4576-B678-6B933BF56910}" type="presOf" srcId="{447ACA16-5D9C-45B5-BF1E-A02F39BEC927}" destId="{26F1E189-75BC-4C1D-9250-0037C7A2AEF8}" srcOrd="0" destOrd="0" presId="urn:microsoft.com/office/officeart/2005/8/layout/process4"/>
    <dgm:cxn modelId="{16C491D2-8474-4E1F-8F23-80259387195C}" type="presOf" srcId="{3C475DE9-AB89-4417-AB8B-5A0DCE4373C5}" destId="{AE9B0688-C9DE-4417-BB42-EFF5B43AF598}" srcOrd="0" destOrd="0" presId="urn:microsoft.com/office/officeart/2005/8/layout/process4"/>
    <dgm:cxn modelId="{ECBFACDB-B2FC-412E-AC97-2CC9FE392AF8}" type="presOf" srcId="{A27389D3-B247-4FD7-B123-1C807ED1C028}" destId="{3B03A856-C862-43BA-9177-198A80D1B2AD}" srcOrd="0" destOrd="0" presId="urn:microsoft.com/office/officeart/2005/8/layout/process4"/>
    <dgm:cxn modelId="{CC8769E1-FA0C-448F-A8EA-EACA2E21492C}" srcId="{447ACA16-5D9C-45B5-BF1E-A02F39BEC927}" destId="{AA461869-1ED6-4D8C-872F-577833928A18}" srcOrd="2" destOrd="0" parTransId="{F3971737-010C-446A-8F90-AE353FD469D8}" sibTransId="{A2EB5117-E03A-4F9C-B317-C92B3BEC7F5D}"/>
    <dgm:cxn modelId="{6437EAE3-0AEC-4BE7-A5DD-2D6AFD688D6B}" type="presOf" srcId="{FE633DCD-4C4E-4367-B3B3-559C5E9520AA}" destId="{A73B5656-4371-432C-BC8D-70394E58B2CA}" srcOrd="0" destOrd="0" presId="urn:microsoft.com/office/officeart/2005/8/layout/process4"/>
    <dgm:cxn modelId="{57A112E4-20A1-4E0F-A782-3BFF21E89162}" srcId="{447ACA16-5D9C-45B5-BF1E-A02F39BEC927}" destId="{3C475DE9-AB89-4417-AB8B-5A0DCE4373C5}" srcOrd="0" destOrd="0" parTransId="{43F6942A-9C99-447E-8697-8F7928476FF6}" sibTransId="{E1423F98-80B5-4702-9DA6-F27BC9196D14}"/>
    <dgm:cxn modelId="{1E96A4F0-8672-4CFB-8E5E-08174EEC26FB}" type="presOf" srcId="{447ACA16-5D9C-45B5-BF1E-A02F39BEC927}" destId="{3CA3379F-4674-4488-93F1-A0681518072F}" srcOrd="1" destOrd="0" presId="urn:microsoft.com/office/officeart/2005/8/layout/process4"/>
    <dgm:cxn modelId="{C8D439F5-8B80-4C65-AF7D-F256A50546FC}" srcId="{447ACA16-5D9C-45B5-BF1E-A02F39BEC927}" destId="{CB46C3BD-E2ED-4592-8DC8-0878F37A5A6A}" srcOrd="3" destOrd="0" parTransId="{197EA9DB-DA9D-4468-82C1-C207F942FEC6}" sibTransId="{9A2E4122-62A6-4016-963C-831B61898E06}"/>
    <dgm:cxn modelId="{B1A35D00-B5FD-41F4-A607-4D83F80C856B}" type="presParOf" srcId="{3B03A856-C862-43BA-9177-198A80D1B2AD}" destId="{269A8801-AAB6-490D-9C4D-1339163A1F48}" srcOrd="0" destOrd="0" presId="urn:microsoft.com/office/officeart/2005/8/layout/process4"/>
    <dgm:cxn modelId="{74C1EC60-DF61-4273-9058-2DCBCD46B9EC}" type="presParOf" srcId="{269A8801-AAB6-490D-9C4D-1339163A1F48}" destId="{26F1E189-75BC-4C1D-9250-0037C7A2AEF8}" srcOrd="0" destOrd="0" presId="urn:microsoft.com/office/officeart/2005/8/layout/process4"/>
    <dgm:cxn modelId="{3E001560-A0DF-4E9F-B20A-0127DA51FE30}" type="presParOf" srcId="{269A8801-AAB6-490D-9C4D-1339163A1F48}" destId="{3CA3379F-4674-4488-93F1-A0681518072F}" srcOrd="1" destOrd="0" presId="urn:microsoft.com/office/officeart/2005/8/layout/process4"/>
    <dgm:cxn modelId="{9E2E6C04-FC22-411A-9B87-AC3853CBB877}" type="presParOf" srcId="{269A8801-AAB6-490D-9C4D-1339163A1F48}" destId="{B17743E4-4F8C-4548-9003-4D49B3531165}" srcOrd="2" destOrd="0" presId="urn:microsoft.com/office/officeart/2005/8/layout/process4"/>
    <dgm:cxn modelId="{DAC6089B-5761-4921-B304-CDF48BBDDB62}" type="presParOf" srcId="{B17743E4-4F8C-4548-9003-4D49B3531165}" destId="{AE9B0688-C9DE-4417-BB42-EFF5B43AF598}" srcOrd="0" destOrd="0" presId="urn:microsoft.com/office/officeart/2005/8/layout/process4"/>
    <dgm:cxn modelId="{3C053C45-2155-40A0-9991-8AAD0D503299}" type="presParOf" srcId="{B17743E4-4F8C-4548-9003-4D49B3531165}" destId="{A73B5656-4371-432C-BC8D-70394E58B2CA}" srcOrd="1" destOrd="0" presId="urn:microsoft.com/office/officeart/2005/8/layout/process4"/>
    <dgm:cxn modelId="{87741312-E78D-4AC6-B375-26F111BA9412}" type="presParOf" srcId="{B17743E4-4F8C-4548-9003-4D49B3531165}" destId="{C41B4885-AD89-4CF1-98A5-DCDCD752A3ED}" srcOrd="2" destOrd="0" presId="urn:microsoft.com/office/officeart/2005/8/layout/process4"/>
    <dgm:cxn modelId="{A6C9A798-B962-4C81-ACFC-7C7C5BA19797}" type="presParOf" srcId="{B17743E4-4F8C-4548-9003-4D49B3531165}" destId="{82C888CC-25B3-4492-8FAE-148B3CFBF748}" srcOrd="3" destOrd="0" presId="urn:microsoft.com/office/officeart/2005/8/layout/process4"/>
    <dgm:cxn modelId="{EFDA4A9D-0492-4837-86D4-BCFFCEE1333B}" type="presParOf" srcId="{3B03A856-C862-43BA-9177-198A80D1B2AD}" destId="{7070DFCD-7C79-425D-9B65-380DB78BA343}" srcOrd="1" destOrd="0" presId="urn:microsoft.com/office/officeart/2005/8/layout/process4"/>
    <dgm:cxn modelId="{1D02642B-9127-47AF-92C0-F7539ABBEDA2}" type="presParOf" srcId="{3B03A856-C862-43BA-9177-198A80D1B2AD}" destId="{B1CD625F-B7BF-4F69-8E8D-CBBD1E4FB8E7}" srcOrd="2" destOrd="0" presId="urn:microsoft.com/office/officeart/2005/8/layout/process4"/>
    <dgm:cxn modelId="{339E748B-BFB6-4B68-AC6D-59A7F97C742F}" type="presParOf" srcId="{B1CD625F-B7BF-4F69-8E8D-CBBD1E4FB8E7}" destId="{96BAD52C-B434-4CDB-B7D7-ECC448FD3A1C}" srcOrd="0" destOrd="0" presId="urn:microsoft.com/office/officeart/2005/8/layout/process4"/>
    <dgm:cxn modelId="{1D18DFF1-BD56-46EA-9A73-C6D07F65A2CE}" type="presParOf" srcId="{3B03A856-C862-43BA-9177-198A80D1B2AD}" destId="{FD6837CB-12F9-44B7-9158-E47EE1E9CFE8}" srcOrd="3" destOrd="0" presId="urn:microsoft.com/office/officeart/2005/8/layout/process4"/>
    <dgm:cxn modelId="{7DF74584-F388-4DAF-85BA-19F3E69CCDCD}" type="presParOf" srcId="{3B03A856-C862-43BA-9177-198A80D1B2AD}" destId="{2A1D6F5A-496F-4570-AD49-A6280FC70429}" srcOrd="4" destOrd="0" presId="urn:microsoft.com/office/officeart/2005/8/layout/process4"/>
    <dgm:cxn modelId="{33068CD2-DDB9-4F51-BAA3-AAD1FA8C0E76}" type="presParOf" srcId="{2A1D6F5A-496F-4570-AD49-A6280FC70429}" destId="{DFAEE1D4-50C7-41E5-A950-E44FC3FD3A10}"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FB72FD-4C8C-4A60-AD54-47A1C9C7A0CC}">
      <dsp:nvSpPr>
        <dsp:cNvPr id="0" name=""/>
        <dsp:cNvSpPr/>
      </dsp:nvSpPr>
      <dsp:spPr>
        <a:xfrm>
          <a:off x="0" y="0"/>
          <a:ext cx="9288654" cy="110682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GB" sz="2800" kern="1200"/>
            <a:t>This question relates </a:t>
          </a:r>
          <a:r>
            <a:rPr lang="en-GB" sz="2800" kern="1200">
              <a:latin typeface="Aptos Display" panose="020F0302020204030204"/>
            </a:rPr>
            <a:t>to key</a:t>
          </a:r>
          <a:r>
            <a:rPr lang="en-GB" sz="2800" kern="1200"/>
            <a:t> planning information and developing performance.</a:t>
          </a:r>
          <a:endParaRPr lang="en-US" sz="2800" kern="1200"/>
        </a:p>
      </dsp:txBody>
      <dsp:txXfrm>
        <a:off x="32418" y="32418"/>
        <a:ext cx="8094307" cy="1041985"/>
      </dsp:txXfrm>
    </dsp:sp>
    <dsp:sp modelId="{BC2A45C2-3956-48A7-AEAB-CBB5EAE17F6B}">
      <dsp:nvSpPr>
        <dsp:cNvPr id="0" name=""/>
        <dsp:cNvSpPr/>
      </dsp:nvSpPr>
      <dsp:spPr>
        <a:xfrm>
          <a:off x="819587" y="1291291"/>
          <a:ext cx="9288654" cy="110682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Young people should focus on WHY their development plan contains the aspects it does.</a:t>
          </a:r>
          <a:endParaRPr lang="en-US" sz="2800" kern="1200"/>
        </a:p>
      </dsp:txBody>
      <dsp:txXfrm>
        <a:off x="852005" y="1323709"/>
        <a:ext cx="7684797" cy="1041985"/>
      </dsp:txXfrm>
    </dsp:sp>
    <dsp:sp modelId="{FB982F13-EFB8-47B0-94EE-B95A865623C6}">
      <dsp:nvSpPr>
        <dsp:cNvPr id="0" name=""/>
        <dsp:cNvSpPr/>
      </dsp:nvSpPr>
      <dsp:spPr>
        <a:xfrm>
          <a:off x="1639174" y="2582583"/>
          <a:ext cx="9288654" cy="1106821"/>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Three quotes per paragraph with them starting broad and becoming more focused.</a:t>
          </a:r>
          <a:endParaRPr lang="en-US" sz="2800" kern="1200"/>
        </a:p>
      </dsp:txBody>
      <dsp:txXfrm>
        <a:off x="1671592" y="2615001"/>
        <a:ext cx="7684797" cy="1041985"/>
      </dsp:txXfrm>
    </dsp:sp>
    <dsp:sp modelId="{FE7C6F47-EBDF-433B-AA87-E5DDD1877F1E}">
      <dsp:nvSpPr>
        <dsp:cNvPr id="0" name=""/>
        <dsp:cNvSpPr/>
      </dsp:nvSpPr>
      <dsp:spPr>
        <a:xfrm>
          <a:off x="8569220" y="839339"/>
          <a:ext cx="719433" cy="719433"/>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731092" y="839339"/>
        <a:ext cx="395689" cy="541373"/>
      </dsp:txXfrm>
    </dsp:sp>
    <dsp:sp modelId="{66A4394A-E036-4F31-B490-1E0BDE237B0A}">
      <dsp:nvSpPr>
        <dsp:cNvPr id="0" name=""/>
        <dsp:cNvSpPr/>
      </dsp:nvSpPr>
      <dsp:spPr>
        <a:xfrm>
          <a:off x="9388807" y="2123252"/>
          <a:ext cx="719433" cy="719433"/>
        </a:xfrm>
        <a:prstGeom prst="downArrow">
          <a:avLst>
            <a:gd name="adj1" fmla="val 55000"/>
            <a:gd name="adj2" fmla="val 45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550679" y="2123252"/>
        <a:ext cx="395689" cy="5413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70DE33-9F9C-4D7B-83CD-3301A43F7878}">
      <dsp:nvSpPr>
        <dsp:cNvPr id="0" name=""/>
        <dsp:cNvSpPr/>
      </dsp:nvSpPr>
      <dsp:spPr>
        <a:xfrm>
          <a:off x="0" y="531"/>
          <a:ext cx="105156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A09F96-CC2B-4D20-B6CC-BBBB217B4980}">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522EFE-ABEC-4B94-8591-A3625EA55895}">
      <dsp:nvSpPr>
        <dsp:cNvPr id="0" name=""/>
        <dsp:cNvSpPr/>
      </dsp:nvSpPr>
      <dsp:spPr>
        <a:xfrm>
          <a:off x="1437631" y="531"/>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111250">
            <a:lnSpc>
              <a:spcPct val="90000"/>
            </a:lnSpc>
            <a:spcBef>
              <a:spcPct val="0"/>
            </a:spcBef>
            <a:spcAft>
              <a:spcPct val="35000"/>
            </a:spcAft>
            <a:buNone/>
          </a:pPr>
          <a:r>
            <a:rPr lang="en-GB" sz="2500" kern="1200"/>
            <a:t>Part of developing performance means justifying the selection of different approaches.</a:t>
          </a:r>
          <a:endParaRPr lang="en-US" sz="2500" kern="1200"/>
        </a:p>
      </dsp:txBody>
      <dsp:txXfrm>
        <a:off x="1437631" y="531"/>
        <a:ext cx="9077968" cy="1244702"/>
      </dsp:txXfrm>
    </dsp:sp>
    <dsp:sp modelId="{EC108716-644E-44B3-9583-30E43A9552CF}">
      <dsp:nvSpPr>
        <dsp:cNvPr id="0" name=""/>
        <dsp:cNvSpPr/>
      </dsp:nvSpPr>
      <dsp:spPr>
        <a:xfrm>
          <a:off x="0" y="1556410"/>
          <a:ext cx="105156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7FD87A-A221-4080-86B0-245B8AF863CA}">
      <dsp:nvSpPr>
        <dsp:cNvPr id="0" name=""/>
        <dsp:cNvSpPr/>
      </dsp:nvSpPr>
      <dsp:spPr>
        <a:xfrm>
          <a:off x="376522" y="1836468"/>
          <a:ext cx="684586" cy="684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F6D7C0-720B-4D87-BA64-D422E83C9D72}">
      <dsp:nvSpPr>
        <dsp:cNvPr id="0" name=""/>
        <dsp:cNvSpPr/>
      </dsp:nvSpPr>
      <dsp:spPr>
        <a:xfrm>
          <a:off x="1437631" y="1556410"/>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111250">
            <a:lnSpc>
              <a:spcPct val="90000"/>
            </a:lnSpc>
            <a:spcBef>
              <a:spcPct val="0"/>
            </a:spcBef>
            <a:spcAft>
              <a:spcPct val="35000"/>
            </a:spcAft>
            <a:buNone/>
          </a:pPr>
          <a:r>
            <a:rPr lang="en-GB" sz="2500" kern="1200"/>
            <a:t>When referring to approaches, you may reference examples of HOW to use them.</a:t>
          </a:r>
          <a:endParaRPr lang="en-US" sz="2500" kern="1200"/>
        </a:p>
      </dsp:txBody>
      <dsp:txXfrm>
        <a:off x="1437631" y="1556410"/>
        <a:ext cx="9077968" cy="1244702"/>
      </dsp:txXfrm>
    </dsp:sp>
    <dsp:sp modelId="{86525412-54BD-4FF1-A6CF-48C27D248B1C}">
      <dsp:nvSpPr>
        <dsp:cNvPr id="0" name=""/>
        <dsp:cNvSpPr/>
      </dsp:nvSpPr>
      <dsp:spPr>
        <a:xfrm>
          <a:off x="0" y="3112289"/>
          <a:ext cx="105156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6E2C3A-0A19-4575-AB72-F0B5BC87C68F}">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100A9D-92EF-4247-8BCB-F21109CBB601}">
      <dsp:nvSpPr>
        <dsp:cNvPr id="0" name=""/>
        <dsp:cNvSpPr/>
      </dsp:nvSpPr>
      <dsp:spPr>
        <a:xfrm>
          <a:off x="1437631" y="3112289"/>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111250">
            <a:lnSpc>
              <a:spcPct val="90000"/>
            </a:lnSpc>
            <a:spcBef>
              <a:spcPct val="0"/>
            </a:spcBef>
            <a:spcAft>
              <a:spcPct val="35000"/>
            </a:spcAft>
            <a:buNone/>
          </a:pPr>
          <a:r>
            <a:rPr lang="en-GB" sz="2500" kern="1200"/>
            <a:t>If you can show similarities/differences between different references, you can achieve extra marks.</a:t>
          </a:r>
          <a:endParaRPr lang="en-US" sz="2500" kern="1200"/>
        </a:p>
      </dsp:txBody>
      <dsp:txXfrm>
        <a:off x="1437631" y="3112289"/>
        <a:ext cx="9077968" cy="12447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842037-6511-479C-B8EC-E619D2188F92}">
      <dsp:nvSpPr>
        <dsp:cNvPr id="0" name=""/>
        <dsp:cNvSpPr/>
      </dsp:nvSpPr>
      <dsp:spPr>
        <a:xfrm>
          <a:off x="0" y="524133"/>
          <a:ext cx="2918936" cy="185352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E0FEF0-9F72-46DF-96D2-D664D8A9061B}">
      <dsp:nvSpPr>
        <dsp:cNvPr id="0" name=""/>
        <dsp:cNvSpPr/>
      </dsp:nvSpPr>
      <dsp:spPr>
        <a:xfrm>
          <a:off x="324326" y="832243"/>
          <a:ext cx="2918936" cy="1853524"/>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Use the information from the research conducted in 2A to map out the HOW of the PDP.</a:t>
          </a:r>
          <a:endParaRPr lang="en-US" sz="2200" kern="1200"/>
        </a:p>
      </dsp:txBody>
      <dsp:txXfrm>
        <a:off x="378614" y="886531"/>
        <a:ext cx="2810360" cy="1744948"/>
      </dsp:txXfrm>
    </dsp:sp>
    <dsp:sp modelId="{A0390948-2A5C-4171-A9C3-3849F6932E2B}">
      <dsp:nvSpPr>
        <dsp:cNvPr id="0" name=""/>
        <dsp:cNvSpPr/>
      </dsp:nvSpPr>
      <dsp:spPr>
        <a:xfrm>
          <a:off x="3567588" y="524133"/>
          <a:ext cx="2918936" cy="185352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463C5A-1A1D-4812-85E5-9D3FF8F29F73}">
      <dsp:nvSpPr>
        <dsp:cNvPr id="0" name=""/>
        <dsp:cNvSpPr/>
      </dsp:nvSpPr>
      <dsp:spPr>
        <a:xfrm>
          <a:off x="3891915" y="832243"/>
          <a:ext cx="2918936" cy="1853524"/>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Pupils should refer to quotes from 2A and reference these through hyperlinks.</a:t>
          </a:r>
          <a:endParaRPr lang="en-US" sz="2200" kern="1200"/>
        </a:p>
      </dsp:txBody>
      <dsp:txXfrm>
        <a:off x="3946203" y="886531"/>
        <a:ext cx="2810360" cy="1744948"/>
      </dsp:txXfrm>
    </dsp:sp>
    <dsp:sp modelId="{4FA0FE8C-B68C-423D-A0BD-C3CDBC95E49B}">
      <dsp:nvSpPr>
        <dsp:cNvPr id="0" name=""/>
        <dsp:cNvSpPr/>
      </dsp:nvSpPr>
      <dsp:spPr>
        <a:xfrm>
          <a:off x="7135177" y="524133"/>
          <a:ext cx="2918936" cy="185352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004B49-EA0E-4D03-8701-E8AD4E201BA2}">
      <dsp:nvSpPr>
        <dsp:cNvPr id="0" name=""/>
        <dsp:cNvSpPr/>
      </dsp:nvSpPr>
      <dsp:spPr>
        <a:xfrm>
          <a:off x="7459503" y="832243"/>
          <a:ext cx="2918936" cy="1853524"/>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Always round off the paragraph with the impact on training!</a:t>
          </a:r>
          <a:endParaRPr lang="en-US" sz="2200" kern="1200"/>
        </a:p>
      </dsp:txBody>
      <dsp:txXfrm>
        <a:off x="7513791" y="886531"/>
        <a:ext cx="2810360" cy="17449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9C6D95-FD0D-48D6-A2B1-A6AC7F4C9B03}">
      <dsp:nvSpPr>
        <dsp:cNvPr id="0" name=""/>
        <dsp:cNvSpPr/>
      </dsp:nvSpPr>
      <dsp:spPr>
        <a:xfrm>
          <a:off x="0" y="78669"/>
          <a:ext cx="10515600" cy="9945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a:t>Goals must be set based upon a combination of the data previously collected in section 1 and the research conducted in section 2.</a:t>
          </a:r>
          <a:endParaRPr lang="en-US" sz="2500" kern="1200"/>
        </a:p>
      </dsp:txBody>
      <dsp:txXfrm>
        <a:off x="48547" y="127216"/>
        <a:ext cx="10418506" cy="897406"/>
      </dsp:txXfrm>
    </dsp:sp>
    <dsp:sp modelId="{0D8C5FF5-70F9-44EB-B607-EDF70B15B8EB}">
      <dsp:nvSpPr>
        <dsp:cNvPr id="0" name=""/>
        <dsp:cNvSpPr/>
      </dsp:nvSpPr>
      <dsp:spPr>
        <a:xfrm>
          <a:off x="0" y="1145169"/>
          <a:ext cx="10515600" cy="9945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a:t>Each mark is awarded based upon the justification of the goal. The justification can link to training and/or performance.</a:t>
          </a:r>
          <a:endParaRPr lang="en-US" sz="2500" kern="1200"/>
        </a:p>
      </dsp:txBody>
      <dsp:txXfrm>
        <a:off x="48547" y="1193716"/>
        <a:ext cx="10418506" cy="897406"/>
      </dsp:txXfrm>
    </dsp:sp>
    <dsp:sp modelId="{D5B857E7-B090-4358-AE16-6A3000C5B6CC}">
      <dsp:nvSpPr>
        <dsp:cNvPr id="0" name=""/>
        <dsp:cNvSpPr/>
      </dsp:nvSpPr>
      <dsp:spPr>
        <a:xfrm>
          <a:off x="0" y="2211669"/>
          <a:ext cx="10515600" cy="9945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a:t>Pupils can get a maximum of 4 marks per one goal.</a:t>
          </a:r>
          <a:endParaRPr lang="en-US" sz="2500" kern="1200"/>
        </a:p>
      </dsp:txBody>
      <dsp:txXfrm>
        <a:off x="48547" y="2260216"/>
        <a:ext cx="10418506" cy="897406"/>
      </dsp:txXfrm>
    </dsp:sp>
    <dsp:sp modelId="{9159FF6F-27F5-4199-B14A-81E311D0A4FE}">
      <dsp:nvSpPr>
        <dsp:cNvPr id="0" name=""/>
        <dsp:cNvSpPr/>
      </dsp:nvSpPr>
      <dsp:spPr>
        <a:xfrm>
          <a:off x="0" y="3278169"/>
          <a:ext cx="10515600" cy="9945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a:t>State goal – specific situation – impact on me – impact on performance.</a:t>
          </a:r>
          <a:endParaRPr lang="en-US" sz="2500" kern="1200"/>
        </a:p>
      </dsp:txBody>
      <dsp:txXfrm>
        <a:off x="48547" y="3326716"/>
        <a:ext cx="10418506" cy="8974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E60D89-DD0A-4F5A-80C3-81C33A13C46D}">
      <dsp:nvSpPr>
        <dsp:cNvPr id="0" name=""/>
        <dsp:cNvSpPr/>
      </dsp:nvSpPr>
      <dsp:spPr>
        <a:xfrm>
          <a:off x="1953914" y="5292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1D72F9-E774-486A-8D86-CF21E5551E28}">
      <dsp:nvSpPr>
        <dsp:cNvPr id="0" name=""/>
        <dsp:cNvSpPr/>
      </dsp:nvSpPr>
      <dsp:spPr>
        <a:xfrm>
          <a:off x="765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Judgement – reason – impact on training.</a:t>
          </a:r>
          <a:endParaRPr lang="en-US" sz="1700" kern="1200"/>
        </a:p>
      </dsp:txBody>
      <dsp:txXfrm>
        <a:off x="765914" y="2943510"/>
        <a:ext cx="4320000" cy="720000"/>
      </dsp:txXfrm>
    </dsp:sp>
    <dsp:sp modelId="{2EEC67AC-8B28-479A-B33B-F2092F6F3C0A}">
      <dsp:nvSpPr>
        <dsp:cNvPr id="0" name=""/>
        <dsp:cNvSpPr/>
      </dsp:nvSpPr>
      <dsp:spPr>
        <a:xfrm>
          <a:off x="7029914" y="5292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13E7C9-9CBB-414D-B2B1-6F2669673EFF}">
      <dsp:nvSpPr>
        <dsp:cNvPr id="0" name=""/>
        <dsp:cNvSpPr/>
      </dsp:nvSpPr>
      <dsp:spPr>
        <a:xfrm>
          <a:off x="5841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Take any aspect of key planning information or approaches used to develop performance and evaluate it.</a:t>
          </a:r>
          <a:endParaRPr lang="en-US" sz="1700" kern="1200"/>
        </a:p>
      </dsp:txBody>
      <dsp:txXfrm>
        <a:off x="5841914" y="2943510"/>
        <a:ext cx="432000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9562F2-9000-45A0-A8D1-6EFA78699AC3}">
      <dsp:nvSpPr>
        <dsp:cNvPr id="0" name=""/>
        <dsp:cNvSpPr/>
      </dsp:nvSpPr>
      <dsp:spPr>
        <a:xfrm>
          <a:off x="0" y="39687"/>
          <a:ext cx="3286125" cy="197167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The new development needs must tie in with the re-test data collected in 4A.</a:t>
          </a:r>
          <a:endParaRPr lang="en-US" sz="2500" kern="1200"/>
        </a:p>
      </dsp:txBody>
      <dsp:txXfrm>
        <a:off x="0" y="39687"/>
        <a:ext cx="3286125" cy="1971675"/>
      </dsp:txXfrm>
    </dsp:sp>
    <dsp:sp modelId="{E09BCABD-66B5-4A18-B751-2662392A1E19}">
      <dsp:nvSpPr>
        <dsp:cNvPr id="0" name=""/>
        <dsp:cNvSpPr/>
      </dsp:nvSpPr>
      <dsp:spPr>
        <a:xfrm>
          <a:off x="3614737" y="39687"/>
          <a:ext cx="3286125" cy="1971675"/>
        </a:xfrm>
        <a:prstGeom prst="rect">
          <a:avLst/>
        </a:prstGeom>
        <a:gradFill rotWithShape="0">
          <a:gsLst>
            <a:gs pos="0">
              <a:schemeClr val="accent2">
                <a:hueOff val="1610903"/>
                <a:satOff val="-4623"/>
                <a:lumOff val="-7402"/>
                <a:alphaOff val="0"/>
                <a:satMod val="103000"/>
                <a:lumMod val="102000"/>
                <a:tint val="94000"/>
              </a:schemeClr>
            </a:gs>
            <a:gs pos="50000">
              <a:schemeClr val="accent2">
                <a:hueOff val="1610903"/>
                <a:satOff val="-4623"/>
                <a:lumOff val="-7402"/>
                <a:alphaOff val="0"/>
                <a:satMod val="110000"/>
                <a:lumMod val="100000"/>
                <a:shade val="100000"/>
              </a:schemeClr>
            </a:gs>
            <a:gs pos="100000">
              <a:schemeClr val="accent2">
                <a:hueOff val="1610903"/>
                <a:satOff val="-4623"/>
                <a:lumOff val="-740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Both sub-factors must come from the same factor.</a:t>
          </a:r>
          <a:endParaRPr lang="en-US" sz="2500" kern="1200"/>
        </a:p>
      </dsp:txBody>
      <dsp:txXfrm>
        <a:off x="3614737" y="39687"/>
        <a:ext cx="3286125" cy="1971675"/>
      </dsp:txXfrm>
    </dsp:sp>
    <dsp:sp modelId="{8794A508-76B1-4D03-8DA1-9988D296E7AD}">
      <dsp:nvSpPr>
        <dsp:cNvPr id="0" name=""/>
        <dsp:cNvSpPr/>
      </dsp:nvSpPr>
      <dsp:spPr>
        <a:xfrm>
          <a:off x="7229475" y="39687"/>
          <a:ext cx="3286125" cy="1971675"/>
        </a:xfrm>
        <a:prstGeom prst="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This again, provides the strength of a PPW for evidence.</a:t>
          </a:r>
          <a:endParaRPr lang="en-US" sz="2500" kern="1200"/>
        </a:p>
      </dsp:txBody>
      <dsp:txXfrm>
        <a:off x="7229475" y="39687"/>
        <a:ext cx="3286125" cy="1971675"/>
      </dsp:txXfrm>
    </dsp:sp>
    <dsp:sp modelId="{2AF36B21-D254-4811-8BF7-19D2CE18399E}">
      <dsp:nvSpPr>
        <dsp:cNvPr id="0" name=""/>
        <dsp:cNvSpPr/>
      </dsp:nvSpPr>
      <dsp:spPr>
        <a:xfrm>
          <a:off x="1807368" y="2339975"/>
          <a:ext cx="3286125" cy="1971675"/>
        </a:xfrm>
        <a:prstGeom prst="rect">
          <a:avLst/>
        </a:prstGeom>
        <a:gradFill rotWithShape="0">
          <a:gsLst>
            <a:gs pos="0">
              <a:schemeClr val="accent2">
                <a:hueOff val="4832710"/>
                <a:satOff val="-13870"/>
                <a:lumOff val="-22207"/>
                <a:alphaOff val="0"/>
                <a:satMod val="103000"/>
                <a:lumMod val="102000"/>
                <a:tint val="94000"/>
              </a:schemeClr>
            </a:gs>
            <a:gs pos="50000">
              <a:schemeClr val="accent2">
                <a:hueOff val="4832710"/>
                <a:satOff val="-13870"/>
                <a:lumOff val="-22207"/>
                <a:alphaOff val="0"/>
                <a:satMod val="110000"/>
                <a:lumMod val="100000"/>
                <a:shade val="100000"/>
              </a:schemeClr>
            </a:gs>
            <a:gs pos="100000">
              <a:schemeClr val="accent2">
                <a:hueOff val="4832710"/>
                <a:satOff val="-13870"/>
                <a:lumOff val="-2220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If the project focus has not improved, a relevant justification would enable pupils to continue with this!</a:t>
          </a:r>
          <a:endParaRPr lang="en-US" sz="2500" kern="1200"/>
        </a:p>
      </dsp:txBody>
      <dsp:txXfrm>
        <a:off x="1807368" y="2339975"/>
        <a:ext cx="3286125" cy="1971675"/>
      </dsp:txXfrm>
    </dsp:sp>
    <dsp:sp modelId="{81ED5546-926A-4426-8915-FAC41A3BCD20}">
      <dsp:nvSpPr>
        <dsp:cNvPr id="0" name=""/>
        <dsp:cNvSpPr/>
      </dsp:nvSpPr>
      <dsp:spPr>
        <a:xfrm>
          <a:off x="5422106" y="2339975"/>
          <a:ext cx="3286125" cy="1971675"/>
        </a:xfrm>
        <a:prstGeom prst="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Score – specific situation – impact on me - impact on performance.</a:t>
          </a:r>
          <a:endParaRPr lang="en-US" sz="2500" kern="1200"/>
        </a:p>
      </dsp:txBody>
      <dsp:txXfrm>
        <a:off x="5422106" y="2339975"/>
        <a:ext cx="3286125" cy="19716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A3379F-4674-4488-93F1-A0681518072F}">
      <dsp:nvSpPr>
        <dsp:cNvPr id="0" name=""/>
        <dsp:cNvSpPr/>
      </dsp:nvSpPr>
      <dsp:spPr>
        <a:xfrm>
          <a:off x="0" y="3275482"/>
          <a:ext cx="10515600" cy="107508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a:t>In Finlay's football project, he went down a 3:1 split:</a:t>
          </a:r>
          <a:endParaRPr lang="en-US" sz="2000" kern="1200"/>
        </a:p>
      </dsp:txBody>
      <dsp:txXfrm>
        <a:off x="0" y="3275482"/>
        <a:ext cx="10515600" cy="580546"/>
      </dsp:txXfrm>
    </dsp:sp>
    <dsp:sp modelId="{AE9B0688-C9DE-4417-BB42-EFF5B43AF598}">
      <dsp:nvSpPr>
        <dsp:cNvPr id="0" name=""/>
        <dsp:cNvSpPr/>
      </dsp:nvSpPr>
      <dsp:spPr>
        <a:xfrm>
          <a:off x="0" y="3834527"/>
          <a:ext cx="2628899" cy="494539"/>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GB" sz="1600" kern="1200"/>
            <a:t>Fear – decision making (mental)</a:t>
          </a:r>
          <a:endParaRPr lang="en-US" sz="1600" kern="1200"/>
        </a:p>
      </dsp:txBody>
      <dsp:txXfrm>
        <a:off x="0" y="3834527"/>
        <a:ext cx="2628899" cy="494539"/>
      </dsp:txXfrm>
    </dsp:sp>
    <dsp:sp modelId="{A73B5656-4371-432C-BC8D-70394E58B2CA}">
      <dsp:nvSpPr>
        <dsp:cNvPr id="0" name=""/>
        <dsp:cNvSpPr/>
      </dsp:nvSpPr>
      <dsp:spPr>
        <a:xfrm>
          <a:off x="2628900" y="3834527"/>
          <a:ext cx="2628899" cy="494539"/>
        </a:xfrm>
        <a:prstGeom prst="rect">
          <a:avLst/>
        </a:prstGeom>
        <a:solidFill>
          <a:schemeClr val="accent5">
            <a:tint val="40000"/>
            <a:alpha val="90000"/>
            <a:hueOff val="-3981555"/>
            <a:satOff val="889"/>
            <a:lumOff val="134"/>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GB" sz="1600" kern="1200"/>
            <a:t>Fear – communication (social)</a:t>
          </a:r>
          <a:endParaRPr lang="en-US" sz="1600" kern="1200"/>
        </a:p>
      </dsp:txBody>
      <dsp:txXfrm>
        <a:off x="2628900" y="3834527"/>
        <a:ext cx="2628899" cy="494539"/>
      </dsp:txXfrm>
    </dsp:sp>
    <dsp:sp modelId="{C41B4885-AD89-4CF1-98A5-DCDCD752A3ED}">
      <dsp:nvSpPr>
        <dsp:cNvPr id="0" name=""/>
        <dsp:cNvSpPr/>
      </dsp:nvSpPr>
      <dsp:spPr>
        <a:xfrm>
          <a:off x="5257800" y="3834527"/>
          <a:ext cx="2628899" cy="494539"/>
        </a:xfrm>
        <a:prstGeom prst="rect">
          <a:avLst/>
        </a:prstGeom>
        <a:solidFill>
          <a:schemeClr val="accent5">
            <a:tint val="40000"/>
            <a:alpha val="90000"/>
            <a:hueOff val="-7963110"/>
            <a:satOff val="1778"/>
            <a:lumOff val="267"/>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GB" sz="1600" kern="1200"/>
            <a:t>Fear – strength (physical)</a:t>
          </a:r>
          <a:endParaRPr lang="en-US" sz="1600" kern="1200"/>
        </a:p>
      </dsp:txBody>
      <dsp:txXfrm>
        <a:off x="5257800" y="3834527"/>
        <a:ext cx="2628899" cy="494539"/>
      </dsp:txXfrm>
    </dsp:sp>
    <dsp:sp modelId="{82C888CC-25B3-4492-8FAE-148B3CFBF748}">
      <dsp:nvSpPr>
        <dsp:cNvPr id="0" name=""/>
        <dsp:cNvSpPr/>
      </dsp:nvSpPr>
      <dsp:spPr>
        <a:xfrm>
          <a:off x="7886700" y="3834527"/>
          <a:ext cx="2628899" cy="494539"/>
        </a:xfrm>
        <a:prstGeom prst="rect">
          <a:avLst/>
        </a:prstGeom>
        <a:solidFill>
          <a:schemeClr val="accent5">
            <a:tint val="40000"/>
            <a:alpha val="90000"/>
            <a:hueOff val="-11944666"/>
            <a:satOff val="2667"/>
            <a:lumOff val="401"/>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GB" sz="1600" kern="1200"/>
            <a:t>Anger – motivation (mental)</a:t>
          </a:r>
          <a:endParaRPr lang="en-US" sz="1600" kern="1200"/>
        </a:p>
      </dsp:txBody>
      <dsp:txXfrm>
        <a:off x="7886700" y="3834527"/>
        <a:ext cx="2628899" cy="494539"/>
      </dsp:txXfrm>
    </dsp:sp>
    <dsp:sp modelId="{96BAD52C-B434-4CDB-B7D7-ECC448FD3A1C}">
      <dsp:nvSpPr>
        <dsp:cNvPr id="0" name=""/>
        <dsp:cNvSpPr/>
      </dsp:nvSpPr>
      <dsp:spPr>
        <a:xfrm rot="10800000">
          <a:off x="0" y="1638125"/>
          <a:ext cx="10515600" cy="1653482"/>
        </a:xfrm>
        <a:prstGeom prst="upArrowCallou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rtl="0">
            <a:lnSpc>
              <a:spcPct val="90000"/>
            </a:lnSpc>
            <a:spcBef>
              <a:spcPct val="0"/>
            </a:spcBef>
            <a:spcAft>
              <a:spcPct val="35000"/>
            </a:spcAft>
            <a:buNone/>
          </a:pPr>
          <a:r>
            <a:rPr lang="en-GB" sz="2000" kern="1200"/>
            <a:t>Statement – </a:t>
          </a:r>
          <a:r>
            <a:rPr lang="en-GB" sz="2000" kern="1200">
              <a:latin typeface="Aptos Display" panose="020F0302020204030204"/>
            </a:rPr>
            <a:t>factor link</a:t>
          </a:r>
          <a:r>
            <a:rPr lang="en-GB" sz="2000" kern="1200"/>
            <a:t> – impact on me – impact on performance</a:t>
          </a:r>
          <a:endParaRPr lang="en-US" sz="2000" kern="1200"/>
        </a:p>
      </dsp:txBody>
      <dsp:txXfrm rot="10800000">
        <a:off x="0" y="1638125"/>
        <a:ext cx="10515600" cy="1074383"/>
      </dsp:txXfrm>
    </dsp:sp>
    <dsp:sp modelId="{DFAEE1D4-50C7-41E5-A950-E44FC3FD3A10}">
      <dsp:nvSpPr>
        <dsp:cNvPr id="0" name=""/>
        <dsp:cNvSpPr/>
      </dsp:nvSpPr>
      <dsp:spPr>
        <a:xfrm rot="10800000">
          <a:off x="0" y="769"/>
          <a:ext cx="10515600" cy="1653482"/>
        </a:xfrm>
        <a:prstGeom prst="upArrowCallou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a:t>In this question, pupils need to bounce their new weaknesses on to each of the other 3 factors.</a:t>
          </a:r>
          <a:endParaRPr lang="en-US" sz="2000" kern="1200"/>
        </a:p>
      </dsp:txBody>
      <dsp:txXfrm rot="10800000">
        <a:off x="0" y="769"/>
        <a:ext cx="10515600" cy="1074383"/>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26/08/2025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26/08/2025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26/08/2025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26/08/2025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26/08/2025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26/08/2025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26/08/2025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26/08/2025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26/08/2025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26/08/2025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26/08/2025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26/08/2025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87F6C97-D6CE-253A-7C0D-3F0752C8D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12003" y="247649"/>
            <a:ext cx="10565046" cy="1219200"/>
          </a:xfrm>
        </p:spPr>
        <p:txBody>
          <a:bodyPr anchor="ctr">
            <a:normAutofit/>
          </a:bodyPr>
          <a:lstStyle/>
          <a:p>
            <a:pPr algn="l"/>
            <a:r>
              <a:rPr lang="en-GB" sz="4000"/>
              <a:t>ADVANCED HIGHER PE PROJECT</a:t>
            </a:r>
          </a:p>
        </p:txBody>
      </p:sp>
      <p:sp>
        <p:nvSpPr>
          <p:cNvPr id="3" name="Subtitle 2"/>
          <p:cNvSpPr>
            <a:spLocks noGrp="1"/>
          </p:cNvSpPr>
          <p:nvPr>
            <p:ph type="subTitle" idx="1"/>
          </p:nvPr>
        </p:nvSpPr>
        <p:spPr>
          <a:xfrm>
            <a:off x="7769526" y="2426898"/>
            <a:ext cx="3418709" cy="3681801"/>
          </a:xfrm>
        </p:spPr>
        <p:txBody>
          <a:bodyPr vert="horz" lIns="91440" tIns="45720" rIns="91440" bIns="45720" rtlCol="0" anchor="b">
            <a:normAutofit/>
          </a:bodyPr>
          <a:lstStyle/>
          <a:p>
            <a:pPr algn="r"/>
            <a:r>
              <a:rPr lang="en-GB"/>
              <a:t>SATPE WEBINAR</a:t>
            </a:r>
          </a:p>
          <a:p>
            <a:pPr algn="r"/>
            <a:r>
              <a:rPr lang="en-GB"/>
              <a:t>26/08/2025</a:t>
            </a:r>
          </a:p>
        </p:txBody>
      </p:sp>
      <p:pic>
        <p:nvPicPr>
          <p:cNvPr id="4" name="Picture 3" descr="SATPE">
            <a:extLst>
              <a:ext uri="{FF2B5EF4-FFF2-40B4-BE49-F238E27FC236}">
                <a16:creationId xmlns:a16="http://schemas.microsoft.com/office/drawing/2014/main" id="{DD04D168-F964-C5AF-69DE-E4B2EB66C3D7}"/>
              </a:ext>
            </a:extLst>
          </p:cNvPr>
          <p:cNvPicPr>
            <a:picLocks noChangeAspect="1"/>
          </p:cNvPicPr>
          <p:nvPr/>
        </p:nvPicPr>
        <p:blipFill>
          <a:blip r:embed="rId2"/>
          <a:stretch>
            <a:fillRect/>
          </a:stretch>
        </p:blipFill>
        <p:spPr>
          <a:xfrm>
            <a:off x="759125" y="2923799"/>
            <a:ext cx="6636588" cy="2645815"/>
          </a:xfrm>
          <a:prstGeom prst="rect">
            <a:avLst/>
          </a:prstGeom>
          <a:effectLst/>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Premium Photo | A red circle with a no entry sign on it">
            <a:extLst>
              <a:ext uri="{FF2B5EF4-FFF2-40B4-BE49-F238E27FC236}">
                <a16:creationId xmlns:a16="http://schemas.microsoft.com/office/drawing/2014/main" id="{591B1DE8-5AA7-DB6C-7C0A-03B590B7BEDC}"/>
              </a:ext>
            </a:extLst>
          </p:cNvPr>
          <p:cNvPicPr>
            <a:picLocks noChangeAspect="1"/>
          </p:cNvPicPr>
          <p:nvPr/>
        </p:nvPicPr>
        <p:blipFill>
          <a:blip r:embed="rId2"/>
          <a:stretch>
            <a:fillRect/>
          </a:stretch>
        </p:blipFill>
        <p:spPr>
          <a:xfrm>
            <a:off x="3310466" y="643466"/>
            <a:ext cx="5571067" cy="5571067"/>
          </a:xfrm>
          <a:prstGeom prst="rect">
            <a:avLst/>
          </a:prstGeom>
        </p:spPr>
      </p:pic>
    </p:spTree>
    <p:extLst>
      <p:ext uri="{BB962C8B-B14F-4D97-AF65-F5344CB8AC3E}">
        <p14:creationId xmlns:p14="http://schemas.microsoft.com/office/powerpoint/2010/main" val="1563035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F4C891B-62D0-4250-AEB7-0F42BAD78D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CC8790-CF7D-0E3F-ED64-23F7649D1A6F}"/>
              </a:ext>
            </a:extLst>
          </p:cNvPr>
          <p:cNvSpPr>
            <a:spLocks noGrp="1"/>
          </p:cNvSpPr>
          <p:nvPr>
            <p:ph type="title"/>
          </p:nvPr>
        </p:nvSpPr>
        <p:spPr>
          <a:xfrm>
            <a:off x="1195458" y="2212258"/>
            <a:ext cx="9808067" cy="1113503"/>
          </a:xfrm>
        </p:spPr>
        <p:txBody>
          <a:bodyPr anchor="b">
            <a:normAutofit/>
          </a:bodyPr>
          <a:lstStyle/>
          <a:p>
            <a:pPr algn="ctr"/>
            <a:r>
              <a:rPr lang="en-GB" sz="4000"/>
              <a:t>PROJECT TOPIC</a:t>
            </a:r>
          </a:p>
        </p:txBody>
      </p:sp>
      <p:pic>
        <p:nvPicPr>
          <p:cNvPr id="7" name="Graphic 6" descr="Business Growth">
            <a:extLst>
              <a:ext uri="{FF2B5EF4-FFF2-40B4-BE49-F238E27FC236}">
                <a16:creationId xmlns:a16="http://schemas.microsoft.com/office/drawing/2014/main" id="{77290221-6F70-47B6-F229-62D502473C1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98389" y="1122553"/>
            <a:ext cx="995221" cy="995221"/>
          </a:xfrm>
          <a:prstGeom prst="rect">
            <a:avLst/>
          </a:prstGeom>
        </p:spPr>
      </p:pic>
      <p:sp>
        <p:nvSpPr>
          <p:cNvPr id="3" name="Content Placeholder 2">
            <a:extLst>
              <a:ext uri="{FF2B5EF4-FFF2-40B4-BE49-F238E27FC236}">
                <a16:creationId xmlns:a16="http://schemas.microsoft.com/office/drawing/2014/main" id="{F0592A4E-17B1-EE93-D89A-2F9B07890B6F}"/>
              </a:ext>
            </a:extLst>
          </p:cNvPr>
          <p:cNvSpPr>
            <a:spLocks noGrp="1"/>
          </p:cNvSpPr>
          <p:nvPr>
            <p:ph idx="1"/>
          </p:nvPr>
        </p:nvSpPr>
        <p:spPr>
          <a:xfrm>
            <a:off x="1195459" y="3532240"/>
            <a:ext cx="9804575" cy="2596847"/>
          </a:xfrm>
        </p:spPr>
        <p:txBody>
          <a:bodyPr vert="horz" lIns="91440" tIns="45720" rIns="91440" bIns="45720" rtlCol="0" anchor="t">
            <a:normAutofit/>
          </a:bodyPr>
          <a:lstStyle/>
          <a:p>
            <a:pPr algn="ctr"/>
            <a:r>
              <a:rPr lang="en-GB" sz="1600"/>
              <a:t>Must be a clear focus!</a:t>
            </a:r>
          </a:p>
          <a:p>
            <a:pPr algn="ctr"/>
            <a:endParaRPr lang="en-GB" sz="1600"/>
          </a:p>
          <a:p>
            <a:pPr algn="ctr"/>
            <a:r>
              <a:rPr lang="en-GB" sz="1600"/>
              <a:t>I instructed my pupils to focus on one sub-factor that provides a broad range of FIP answers.</a:t>
            </a:r>
          </a:p>
          <a:p>
            <a:pPr algn="ctr"/>
            <a:endParaRPr lang="en-GB" sz="1600"/>
          </a:p>
          <a:p>
            <a:pPr algn="ctr"/>
            <a:r>
              <a:rPr lang="en-GB" sz="1600"/>
              <a:t>SQA Webinar </a:t>
            </a:r>
            <a:r>
              <a:rPr lang="en-GB" sz="1600">
                <a:ea typeface="+mn-lt"/>
                <a:cs typeface="+mn-lt"/>
              </a:rPr>
              <a:t>for 2024/25 session and 2024 Course Report</a:t>
            </a:r>
            <a:endParaRPr lang="en-GB" sz="1600"/>
          </a:p>
          <a:p>
            <a:pPr lvl="1" algn="ctr">
              <a:buFont typeface="Courier New" panose="020B0604020202020204" pitchFamily="34" charset="0"/>
              <a:buChar char="o"/>
            </a:pPr>
            <a:r>
              <a:rPr lang="en-GB" sz="1600"/>
              <a:t>Selecting multiple sub-factors could result in confusion and minimal marks.</a:t>
            </a:r>
          </a:p>
          <a:p>
            <a:pPr lvl="1" algn="ctr">
              <a:buFont typeface="Courier New" panose="020B0604020202020204" pitchFamily="34" charset="0"/>
              <a:buChar char="o"/>
            </a:pPr>
            <a:r>
              <a:rPr lang="en-GB" sz="1600"/>
              <a:t>Will improving my CRE make me a more effective central defender in football?</a:t>
            </a:r>
          </a:p>
          <a:p>
            <a:pPr lvl="1" algn="ctr">
              <a:buFont typeface="Courier New" panose="020B0604020202020204" pitchFamily="34" charset="0"/>
              <a:buChar char="o"/>
            </a:pPr>
            <a:r>
              <a:rPr lang="en-GB" sz="1600"/>
              <a:t>Will improving my control of my anxieties help my scoring in regional and national golf tournaments?</a:t>
            </a:r>
          </a:p>
        </p:txBody>
      </p:sp>
    </p:spTree>
    <p:extLst>
      <p:ext uri="{BB962C8B-B14F-4D97-AF65-F5344CB8AC3E}">
        <p14:creationId xmlns:p14="http://schemas.microsoft.com/office/powerpoint/2010/main" val="3392275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B4E1E-5F8E-D4C3-1BA9-3B0B28AABBE6}"/>
              </a:ext>
            </a:extLst>
          </p:cNvPr>
          <p:cNvSpPr>
            <a:spLocks noGrp="1"/>
          </p:cNvSpPr>
          <p:nvPr>
            <p:ph type="title"/>
          </p:nvPr>
        </p:nvSpPr>
        <p:spPr>
          <a:xfrm>
            <a:off x="838200" y="1060682"/>
            <a:ext cx="3411071" cy="3047235"/>
          </a:xfrm>
        </p:spPr>
        <p:txBody>
          <a:bodyPr anchor="t">
            <a:normAutofit/>
          </a:bodyPr>
          <a:lstStyle/>
          <a:p>
            <a:r>
              <a:rPr lang="en-GB" sz="3200"/>
              <a:t>1A) INVESTIGATING PERFORMANCE (10)</a:t>
            </a:r>
          </a:p>
        </p:txBody>
      </p:sp>
      <p:sp>
        <p:nvSpPr>
          <p:cNvPr id="3" name="Content Placeholder 2">
            <a:extLst>
              <a:ext uri="{FF2B5EF4-FFF2-40B4-BE49-F238E27FC236}">
                <a16:creationId xmlns:a16="http://schemas.microsoft.com/office/drawing/2014/main" id="{708900F6-88DD-374A-2FF8-1191EA852D45}"/>
              </a:ext>
            </a:extLst>
          </p:cNvPr>
          <p:cNvSpPr>
            <a:spLocks noGrp="1"/>
          </p:cNvSpPr>
          <p:nvPr>
            <p:ph idx="1"/>
          </p:nvPr>
        </p:nvSpPr>
        <p:spPr>
          <a:xfrm>
            <a:off x="5348087" y="1035843"/>
            <a:ext cx="5793134" cy="4945857"/>
          </a:xfrm>
        </p:spPr>
        <p:txBody>
          <a:bodyPr vert="horz" lIns="91440" tIns="45720" rIns="91440" bIns="45720" rtlCol="0" anchor="t">
            <a:normAutofit/>
          </a:bodyPr>
          <a:lstStyle/>
          <a:p>
            <a:r>
              <a:rPr lang="en-GB" sz="1700">
                <a:solidFill>
                  <a:srgbClr val="FF0000"/>
                </a:solidFill>
              </a:rPr>
              <a:t>Point </a:t>
            </a:r>
            <a:r>
              <a:rPr lang="en-GB" sz="1700"/>
              <a:t>– </a:t>
            </a:r>
            <a:r>
              <a:rPr lang="en-GB" sz="1700">
                <a:solidFill>
                  <a:srgbClr val="0070C0"/>
                </a:solidFill>
              </a:rPr>
              <a:t>Example</a:t>
            </a:r>
            <a:r>
              <a:rPr lang="en-GB" sz="1700"/>
              <a:t> – </a:t>
            </a:r>
            <a:r>
              <a:rPr lang="en-GB" sz="1700">
                <a:solidFill>
                  <a:srgbClr val="00B050"/>
                </a:solidFill>
              </a:rPr>
              <a:t>Effect</a:t>
            </a:r>
            <a:r>
              <a:rPr lang="en-GB" sz="1700"/>
              <a:t>!</a:t>
            </a:r>
          </a:p>
          <a:p>
            <a:endParaRPr lang="en-GB" sz="1700"/>
          </a:p>
          <a:p>
            <a:r>
              <a:rPr lang="en-GB" sz="1700"/>
              <a:t>Minimum of 3 different data collection methods related to sub-factor.</a:t>
            </a:r>
          </a:p>
          <a:p>
            <a:pPr lvl="1">
              <a:buFont typeface="Courier New" panose="020B0604020202020204" pitchFamily="34" charset="0"/>
              <a:buChar char="o"/>
            </a:pPr>
            <a:r>
              <a:rPr lang="en-GB" sz="1700"/>
              <a:t>Maximum 4 marks per method.</a:t>
            </a:r>
          </a:p>
          <a:p>
            <a:pPr marL="457200" lvl="1" indent="0">
              <a:buNone/>
            </a:pPr>
            <a:endParaRPr lang="en-GB" sz="1700"/>
          </a:p>
          <a:p>
            <a:r>
              <a:rPr lang="en-GB" sz="1700"/>
              <a:t>Start broad and become more focused.</a:t>
            </a:r>
          </a:p>
          <a:p>
            <a:endParaRPr lang="en-GB" sz="1700"/>
          </a:p>
          <a:p>
            <a:r>
              <a:rPr lang="en-GB" sz="1700"/>
              <a:t>CRE </a:t>
            </a:r>
          </a:p>
          <a:p>
            <a:pPr lvl="1">
              <a:buFont typeface="Courier New" panose="020B0604020202020204" pitchFamily="34" charset="0"/>
              <a:buChar char="o"/>
            </a:pPr>
            <a:r>
              <a:rPr lang="en-GB" sz="1700"/>
              <a:t>Performance Profiling Wheel – TROS with Video Analysis – Bleep Test</a:t>
            </a:r>
          </a:p>
          <a:p>
            <a:endParaRPr lang="en-GB" sz="1700"/>
          </a:p>
          <a:p>
            <a:r>
              <a:rPr lang="en-GB" sz="1700"/>
              <a:t>Anxiety</a:t>
            </a:r>
          </a:p>
          <a:p>
            <a:pPr lvl="1">
              <a:buFont typeface="Courier New" panose="020B0604020202020204" pitchFamily="34" charset="0"/>
              <a:buChar char="o"/>
            </a:pPr>
            <a:r>
              <a:rPr lang="en-GB" sz="1700"/>
              <a:t>Performance Profiling Wheel – Video Analysis - SCAT</a:t>
            </a:r>
          </a:p>
          <a:p>
            <a:endParaRPr lang="en-GB" sz="1700"/>
          </a:p>
          <a:p>
            <a:endParaRPr lang="en-GB" sz="1700"/>
          </a:p>
          <a:p>
            <a:endParaRPr lang="en-GB" sz="1700"/>
          </a:p>
          <a:p>
            <a:endParaRPr lang="en-GB" sz="1700"/>
          </a:p>
        </p:txBody>
      </p:sp>
      <p:grpSp>
        <p:nvGrpSpPr>
          <p:cNvPr id="8" name="Group 7">
            <a:extLst>
              <a:ext uri="{FF2B5EF4-FFF2-40B4-BE49-F238E27FC236}">
                <a16:creationId xmlns:a16="http://schemas.microsoft.com/office/drawing/2014/main" id="{D8C13078-6EA8-39DE-7A9D-C7FC6EA43A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C6A7D858-0391-A392-F7AF-D231D2CC2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9CC3D8A-59FD-79F4-16CD-B325F29291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04279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E103A9-021D-79EF-D5DB-D977EF010069}"/>
              </a:ext>
            </a:extLst>
          </p:cNvPr>
          <p:cNvSpPr>
            <a:spLocks noGrp="1"/>
          </p:cNvSpPr>
          <p:nvPr>
            <p:ph type="title"/>
          </p:nvPr>
        </p:nvSpPr>
        <p:spPr>
          <a:xfrm>
            <a:off x="1156851" y="637762"/>
            <a:ext cx="9888496" cy="900131"/>
          </a:xfrm>
        </p:spPr>
        <p:txBody>
          <a:bodyPr anchor="t">
            <a:normAutofit/>
          </a:bodyPr>
          <a:lstStyle/>
          <a:p>
            <a:r>
              <a:rPr lang="en-GB" sz="4000">
                <a:solidFill>
                  <a:schemeClr val="bg1"/>
                </a:solidFill>
              </a:rPr>
              <a:t>EXAMPLE ANSWERS</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D69C37C-3C50-7CFD-AD4E-B81CC92C56FE}"/>
              </a:ext>
            </a:extLst>
          </p:cNvPr>
          <p:cNvSpPr>
            <a:spLocks noGrp="1"/>
          </p:cNvSpPr>
          <p:nvPr>
            <p:ph idx="1"/>
          </p:nvPr>
        </p:nvSpPr>
        <p:spPr>
          <a:xfrm>
            <a:off x="1155548" y="2217343"/>
            <a:ext cx="9880893" cy="3959619"/>
          </a:xfrm>
        </p:spPr>
        <p:txBody>
          <a:bodyPr vert="horz" lIns="91440" tIns="45720" rIns="91440" bIns="45720" rtlCol="0" anchor="t">
            <a:normAutofit/>
          </a:bodyPr>
          <a:lstStyle/>
          <a:p>
            <a:r>
              <a:rPr lang="en-GB" sz="1700"/>
              <a:t>CRE</a:t>
            </a:r>
          </a:p>
          <a:p>
            <a:pPr lvl="1">
              <a:buFont typeface="Courier New" panose="020B0604020202020204" pitchFamily="34" charset="0"/>
              <a:buChar char="o"/>
            </a:pPr>
            <a:r>
              <a:rPr lang="en-US" sz="1700">
                <a:solidFill>
                  <a:srgbClr val="FF0000"/>
                </a:solidFill>
                <a:latin typeface="Calibri"/>
                <a:ea typeface="Calibri"/>
                <a:cs typeface="Calibri"/>
              </a:rPr>
              <a:t>I decided to use the PPW because it was portable. </a:t>
            </a:r>
            <a:r>
              <a:rPr lang="en-US" sz="1700">
                <a:solidFill>
                  <a:srgbClr val="0070C0"/>
                </a:solidFill>
                <a:latin typeface="Calibri"/>
                <a:ea typeface="Calibri"/>
                <a:cs typeface="Calibri"/>
              </a:rPr>
              <a:t>For example, if I was struggling to concentrate when completing it in class then I could take it home where there were no teammates. </a:t>
            </a:r>
            <a:r>
              <a:rPr lang="en-US" sz="1700">
                <a:solidFill>
                  <a:srgbClr val="00B050"/>
                </a:solidFill>
                <a:latin typeface="Calibri"/>
                <a:ea typeface="Calibri"/>
                <a:cs typeface="Calibri"/>
              </a:rPr>
              <a:t>This meant that I was more focused and took it seriously as I was not worried about people judging me or trying to embarrass me if I put a poor score. As a result, I was honest with my scoring and got accurate results.</a:t>
            </a:r>
            <a:endParaRPr lang="en-GB" sz="1700">
              <a:solidFill>
                <a:srgbClr val="00B050"/>
              </a:solidFill>
              <a:latin typeface="Calibri"/>
              <a:ea typeface="Calibri"/>
              <a:cs typeface="Calibri"/>
            </a:endParaRPr>
          </a:p>
          <a:p>
            <a:endParaRPr lang="en-GB" sz="1700"/>
          </a:p>
          <a:p>
            <a:endParaRPr lang="en-GB" sz="1700"/>
          </a:p>
          <a:p>
            <a:r>
              <a:rPr lang="en-GB" sz="1700"/>
              <a:t>Anxiety</a:t>
            </a:r>
          </a:p>
          <a:p>
            <a:pPr lvl="1">
              <a:buFont typeface="Courier New" panose="020B0604020202020204" pitchFamily="34" charset="0"/>
              <a:buChar char="o"/>
            </a:pPr>
            <a:r>
              <a:rPr lang="en-GB" sz="1700">
                <a:solidFill>
                  <a:srgbClr val="FF0000"/>
                </a:solidFill>
                <a:latin typeface="Times New Roman"/>
                <a:cs typeface="Times New Roman"/>
              </a:rPr>
              <a:t>A third reason I chose to use the SCAT test was because the language was extremely easy to understand.</a:t>
            </a:r>
            <a:r>
              <a:rPr lang="en-GB" sz="1700">
                <a:latin typeface="Times New Roman"/>
                <a:cs typeface="Times New Roman"/>
              </a:rPr>
              <a:t> </a:t>
            </a:r>
            <a:r>
              <a:rPr lang="en-GB" sz="1700">
                <a:solidFill>
                  <a:srgbClr val="0070C0"/>
                </a:solidFill>
                <a:latin typeface="Times New Roman"/>
                <a:cs typeface="Times New Roman"/>
              </a:rPr>
              <a:t>For example, it had simple phrases like “I get nervous before games.”</a:t>
            </a:r>
            <a:r>
              <a:rPr lang="en-GB" sz="1700">
                <a:latin typeface="Times New Roman"/>
                <a:cs typeface="Times New Roman"/>
              </a:rPr>
              <a:t> </a:t>
            </a:r>
            <a:r>
              <a:rPr lang="en-GB" sz="1700">
                <a:solidFill>
                  <a:srgbClr val="00B050"/>
                </a:solidFill>
                <a:latin typeface="Times New Roman"/>
                <a:cs typeface="Times New Roman"/>
              </a:rPr>
              <a:t>This was much easier to understand than terms like “exhilaration” from the sports emotion questionnaire. This meant I did not misinterpret what it meant and answered it correctly to get valid data. </a:t>
            </a:r>
          </a:p>
        </p:txBody>
      </p:sp>
    </p:spTree>
    <p:extLst>
      <p:ext uri="{BB962C8B-B14F-4D97-AF65-F5344CB8AC3E}">
        <p14:creationId xmlns:p14="http://schemas.microsoft.com/office/powerpoint/2010/main" val="3577665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F7FAFE-34EB-7DE6-4B3A-EBC1015A86D1}"/>
              </a:ext>
            </a:extLst>
          </p:cNvPr>
          <p:cNvSpPr>
            <a:spLocks noGrp="1"/>
          </p:cNvSpPr>
          <p:nvPr>
            <p:ph type="title"/>
          </p:nvPr>
        </p:nvSpPr>
        <p:spPr>
          <a:xfrm>
            <a:off x="1156851" y="637762"/>
            <a:ext cx="9888496" cy="900131"/>
          </a:xfrm>
        </p:spPr>
        <p:txBody>
          <a:bodyPr anchor="t">
            <a:normAutofit/>
          </a:bodyPr>
          <a:lstStyle/>
          <a:p>
            <a:r>
              <a:rPr lang="en-GB" sz="4000">
                <a:solidFill>
                  <a:schemeClr val="bg1"/>
                </a:solidFill>
              </a:rPr>
              <a:t>1B) ANALYSING INFORMATION (10)</a:t>
            </a:r>
          </a:p>
        </p:txBody>
      </p:sp>
      <p:sp>
        <p:nvSpPr>
          <p:cNvPr id="20" name="Rectangle 1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2F5C20BC-5440-C4A4-DE06-4EAE9EF0D1F1}"/>
              </a:ext>
            </a:extLst>
          </p:cNvPr>
          <p:cNvSpPr>
            <a:spLocks noGrp="1"/>
          </p:cNvSpPr>
          <p:nvPr>
            <p:ph idx="1"/>
          </p:nvPr>
        </p:nvSpPr>
        <p:spPr>
          <a:xfrm>
            <a:off x="1155548" y="2217343"/>
            <a:ext cx="9880893" cy="3959619"/>
          </a:xfrm>
        </p:spPr>
        <p:txBody>
          <a:bodyPr vert="horz" lIns="91440" tIns="45720" rIns="91440" bIns="45720" rtlCol="0" anchor="t">
            <a:normAutofit/>
          </a:bodyPr>
          <a:lstStyle/>
          <a:p>
            <a:r>
              <a:rPr lang="en-GB" sz="2400">
                <a:solidFill>
                  <a:srgbClr val="7030A0"/>
                </a:solidFill>
              </a:rPr>
              <a:t>Score</a:t>
            </a:r>
            <a:r>
              <a:rPr lang="en-GB" sz="2400"/>
              <a:t> – </a:t>
            </a:r>
            <a:r>
              <a:rPr lang="en-GB" sz="2400">
                <a:solidFill>
                  <a:srgbClr val="FF0000"/>
                </a:solidFill>
              </a:rPr>
              <a:t>Specific Situation</a:t>
            </a:r>
            <a:r>
              <a:rPr lang="en-GB" sz="2400"/>
              <a:t> – </a:t>
            </a:r>
            <a:r>
              <a:rPr lang="en-GB" sz="2400">
                <a:solidFill>
                  <a:srgbClr val="0070C0"/>
                </a:solidFill>
              </a:rPr>
              <a:t>Impact on Me</a:t>
            </a:r>
            <a:r>
              <a:rPr lang="en-GB" sz="2400"/>
              <a:t> – </a:t>
            </a:r>
            <a:r>
              <a:rPr lang="en-GB" sz="2400">
                <a:solidFill>
                  <a:srgbClr val="00B050"/>
                </a:solidFill>
              </a:rPr>
              <a:t>Impact on Performance</a:t>
            </a:r>
          </a:p>
          <a:p>
            <a:endParaRPr lang="en-GB" sz="2400"/>
          </a:p>
          <a:p>
            <a:r>
              <a:rPr lang="en-GB" sz="2400"/>
              <a:t>This is where the selection of a broad sub-factor comes into play!</a:t>
            </a:r>
          </a:p>
          <a:p>
            <a:endParaRPr lang="en-GB" sz="2400"/>
          </a:p>
          <a:p>
            <a:r>
              <a:rPr lang="en-GB" sz="2400"/>
              <a:t>You may bounce project sub-factor to another but ensure that the root sub-factor is very clear!</a:t>
            </a:r>
          </a:p>
          <a:p>
            <a:endParaRPr lang="en-GB" sz="2400"/>
          </a:p>
          <a:p>
            <a:r>
              <a:rPr lang="en-GB" sz="2400"/>
              <a:t>Must link to scores in data collection appendixes.</a:t>
            </a:r>
          </a:p>
        </p:txBody>
      </p:sp>
    </p:spTree>
    <p:extLst>
      <p:ext uri="{BB962C8B-B14F-4D97-AF65-F5344CB8AC3E}">
        <p14:creationId xmlns:p14="http://schemas.microsoft.com/office/powerpoint/2010/main" val="2841657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199443-D52B-C5CB-CF02-3D4AC4D7837D}"/>
              </a:ext>
            </a:extLst>
          </p:cNvPr>
          <p:cNvSpPr>
            <a:spLocks noGrp="1"/>
          </p:cNvSpPr>
          <p:nvPr>
            <p:ph type="title"/>
          </p:nvPr>
        </p:nvSpPr>
        <p:spPr>
          <a:xfrm>
            <a:off x="1156851" y="637762"/>
            <a:ext cx="9888496" cy="900131"/>
          </a:xfrm>
        </p:spPr>
        <p:txBody>
          <a:bodyPr anchor="t">
            <a:normAutofit/>
          </a:bodyPr>
          <a:lstStyle/>
          <a:p>
            <a:r>
              <a:rPr lang="en-GB" sz="4000">
                <a:solidFill>
                  <a:schemeClr val="bg1"/>
                </a:solidFill>
              </a:rPr>
              <a:t>EXAMPLE ANSWERS</a:t>
            </a:r>
          </a:p>
        </p:txBody>
      </p:sp>
      <p:sp>
        <p:nvSpPr>
          <p:cNvPr id="19" name="Rectangle 18">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1FD38DA-48BD-D920-8A3A-0B5590D48474}"/>
              </a:ext>
            </a:extLst>
          </p:cNvPr>
          <p:cNvSpPr>
            <a:spLocks noGrp="1"/>
          </p:cNvSpPr>
          <p:nvPr>
            <p:ph idx="1"/>
          </p:nvPr>
        </p:nvSpPr>
        <p:spPr>
          <a:xfrm>
            <a:off x="1155548" y="2217343"/>
            <a:ext cx="9880893" cy="3959619"/>
          </a:xfrm>
        </p:spPr>
        <p:txBody>
          <a:bodyPr vert="horz" lIns="91440" tIns="45720" rIns="91440" bIns="45720" rtlCol="0" anchor="t">
            <a:normAutofit/>
          </a:bodyPr>
          <a:lstStyle/>
          <a:p>
            <a:r>
              <a:rPr lang="en-GB" sz="1700"/>
              <a:t>CRE</a:t>
            </a:r>
          </a:p>
          <a:p>
            <a:pPr lvl="1">
              <a:buFont typeface="Courier New" panose="020B0604020202020204" pitchFamily="34" charset="0"/>
              <a:buChar char="o"/>
            </a:pPr>
            <a:r>
              <a:rPr lang="en-US" sz="1700">
                <a:solidFill>
                  <a:srgbClr val="7030A0"/>
                </a:solidFill>
                <a:latin typeface="Calibri"/>
                <a:ea typeface="Calibri"/>
                <a:cs typeface="Calibri"/>
              </a:rPr>
              <a:t>I scored 3.4 in the Bleep Test (appendix 1C) which is in the poor National NORM. </a:t>
            </a:r>
            <a:r>
              <a:rPr lang="en-US" sz="1700">
                <a:latin typeface="Calibri"/>
                <a:ea typeface="Calibri"/>
                <a:cs typeface="Calibri"/>
              </a:rPr>
              <a:t>This is because in football, I start to feel exhausted and cannot keep up with the pace of play in the final minutes. </a:t>
            </a:r>
            <a:r>
              <a:rPr lang="en-US" sz="1700">
                <a:solidFill>
                  <a:srgbClr val="FF0000"/>
                </a:solidFill>
                <a:latin typeface="Calibri"/>
                <a:ea typeface="Calibri"/>
                <a:cs typeface="Calibri"/>
              </a:rPr>
              <a:t>An example of this was in the final minutes of a recent match when my opponent looked like they were about to take a shot on the edge of the box when I was on the penalty spot. </a:t>
            </a:r>
            <a:r>
              <a:rPr lang="en-US" sz="1700">
                <a:solidFill>
                  <a:srgbClr val="0070C0"/>
                </a:solidFill>
                <a:latin typeface="Calibri"/>
                <a:ea typeface="Calibri"/>
                <a:cs typeface="Calibri"/>
              </a:rPr>
              <a:t>Due to how tired I was, I didn’t have the energy to move quickly and was too slow in getting out to them.</a:t>
            </a:r>
            <a:r>
              <a:rPr lang="en-US" sz="1700">
                <a:latin typeface="Calibri"/>
                <a:ea typeface="Calibri"/>
                <a:cs typeface="Calibri"/>
              </a:rPr>
              <a:t> </a:t>
            </a:r>
            <a:r>
              <a:rPr lang="en-US" sz="1700">
                <a:solidFill>
                  <a:srgbClr val="00B050"/>
                </a:solidFill>
                <a:latin typeface="Calibri"/>
                <a:ea typeface="Calibri"/>
                <a:cs typeface="Calibri"/>
              </a:rPr>
              <a:t>This resulted in me not closing them down and them getting an unpressured shot at goal and scoring.</a:t>
            </a:r>
            <a:r>
              <a:rPr lang="en-GB" sz="1700">
                <a:solidFill>
                  <a:srgbClr val="00B050"/>
                </a:solidFill>
                <a:latin typeface="Calibri"/>
                <a:ea typeface="Calibri"/>
                <a:cs typeface="Calibri"/>
              </a:rPr>
              <a:t> </a:t>
            </a:r>
          </a:p>
          <a:p>
            <a:r>
              <a:rPr lang="en-GB" sz="1700"/>
              <a:t>Anxiety</a:t>
            </a:r>
          </a:p>
          <a:p>
            <a:pPr lvl="1">
              <a:buFont typeface="Courier New" panose="020B0604020202020204" pitchFamily="34" charset="0"/>
              <a:buChar char="o"/>
            </a:pPr>
            <a:r>
              <a:rPr lang="en-GB" sz="1700">
                <a:solidFill>
                  <a:srgbClr val="7030A0"/>
                </a:solidFill>
                <a:latin typeface="Times New Roman"/>
                <a:cs typeface="Times New Roman"/>
              </a:rPr>
              <a:t>In my PPW (appendix 1A) I scored myself 2/10 for control of my anxiety.</a:t>
            </a:r>
            <a:r>
              <a:rPr lang="en-GB" sz="1700">
                <a:latin typeface="Times New Roman"/>
                <a:cs typeface="Times New Roman"/>
              </a:rPr>
              <a:t> </a:t>
            </a:r>
            <a:r>
              <a:rPr lang="en-GB" sz="1700">
                <a:solidFill>
                  <a:srgbClr val="FF0000"/>
                </a:solidFill>
                <a:latin typeface="Times New Roman"/>
                <a:cs typeface="Times New Roman"/>
              </a:rPr>
              <a:t>I scored myself this because my family was part of a large crowd when putting to save par, and I was worried about embarrassing myself and letting them down.</a:t>
            </a:r>
            <a:r>
              <a:rPr lang="en-GB" sz="1700">
                <a:latin typeface="Times New Roman"/>
                <a:cs typeface="Times New Roman"/>
              </a:rPr>
              <a:t> </a:t>
            </a:r>
            <a:r>
              <a:rPr lang="en-GB" sz="1700">
                <a:solidFill>
                  <a:srgbClr val="0070C0"/>
                </a:solidFill>
                <a:latin typeface="Times New Roman"/>
                <a:cs typeface="Times New Roman"/>
              </a:rPr>
              <a:t>This meant that my worries made me indecisive and I over-thought a simple 2-foot putt.</a:t>
            </a:r>
            <a:r>
              <a:rPr lang="en-GB" sz="1700">
                <a:latin typeface="Times New Roman"/>
                <a:cs typeface="Times New Roman"/>
              </a:rPr>
              <a:t> </a:t>
            </a:r>
            <a:r>
              <a:rPr lang="en-GB" sz="1700">
                <a:solidFill>
                  <a:srgbClr val="00B050"/>
                </a:solidFill>
                <a:latin typeface="Times New Roman"/>
                <a:cs typeface="Times New Roman"/>
              </a:rPr>
              <a:t>As a result, I tried to bend my putt in by starting it outside of the hole rather than just punching it in like I normally would. This led to my putt lipping out and me getting a bogey. </a:t>
            </a:r>
            <a:r>
              <a:rPr lang="en-GB" sz="1700">
                <a:latin typeface="Times New Roman"/>
                <a:cs typeface="Times New Roman"/>
              </a:rPr>
              <a:t> </a:t>
            </a:r>
          </a:p>
          <a:p>
            <a:endParaRPr lang="en-GB" sz="1700"/>
          </a:p>
        </p:txBody>
      </p:sp>
    </p:spTree>
    <p:extLst>
      <p:ext uri="{BB962C8B-B14F-4D97-AF65-F5344CB8AC3E}">
        <p14:creationId xmlns:p14="http://schemas.microsoft.com/office/powerpoint/2010/main" val="2320134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EDFBB1-FE38-4674-2736-5F7EF8B1B4CD}"/>
              </a:ext>
            </a:extLst>
          </p:cNvPr>
          <p:cNvSpPr>
            <a:spLocks noGrp="1"/>
          </p:cNvSpPr>
          <p:nvPr>
            <p:ph type="title"/>
          </p:nvPr>
        </p:nvSpPr>
        <p:spPr>
          <a:xfrm>
            <a:off x="1383564" y="348865"/>
            <a:ext cx="9718111" cy="1576446"/>
          </a:xfrm>
        </p:spPr>
        <p:txBody>
          <a:bodyPr anchor="ctr">
            <a:normAutofit/>
          </a:bodyPr>
          <a:lstStyle/>
          <a:p>
            <a:r>
              <a:rPr lang="en-GB" sz="4000">
                <a:solidFill>
                  <a:srgbClr val="FFFFFF"/>
                </a:solidFill>
              </a:rPr>
              <a:t>2A) REVIEWING SOURCES (10)</a:t>
            </a:r>
          </a:p>
        </p:txBody>
      </p:sp>
      <p:graphicFrame>
        <p:nvGraphicFramePr>
          <p:cNvPr id="5" name="Content Placeholder 2">
            <a:extLst>
              <a:ext uri="{FF2B5EF4-FFF2-40B4-BE49-F238E27FC236}">
                <a16:creationId xmlns:a16="http://schemas.microsoft.com/office/drawing/2014/main" id="{F215E0F1-8362-8E0E-52A2-B2C113CA2553}"/>
              </a:ext>
            </a:extLst>
          </p:cNvPr>
          <p:cNvGraphicFramePr>
            <a:graphicFrameLocks noGrp="1"/>
          </p:cNvGraphicFramePr>
          <p:nvPr>
            <p:ph idx="1"/>
            <p:extLst>
              <p:ext uri="{D42A27DB-BD31-4B8C-83A1-F6EECF244321}">
                <p14:modId xmlns:p14="http://schemas.microsoft.com/office/powerpoint/2010/main" val="26385561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4915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olf club and ball">
            <a:extLst>
              <a:ext uri="{FF2B5EF4-FFF2-40B4-BE49-F238E27FC236}">
                <a16:creationId xmlns:a16="http://schemas.microsoft.com/office/drawing/2014/main" id="{926D7ABA-A36F-ECE7-492D-3A621C9D7A70}"/>
              </a:ext>
            </a:extLst>
          </p:cNvPr>
          <p:cNvPicPr>
            <a:picLocks noChangeAspect="1"/>
          </p:cNvPicPr>
          <p:nvPr/>
        </p:nvPicPr>
        <p:blipFill>
          <a:blip r:embed="rId2"/>
          <a:srcRect l="8079" r="39266" b="3"/>
          <a:stretch>
            <a:fillRect/>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0364CF-5C89-399C-AEB9-CDE81E744A3D}"/>
              </a:ext>
            </a:extLst>
          </p:cNvPr>
          <p:cNvSpPr>
            <a:spLocks noGrp="1"/>
          </p:cNvSpPr>
          <p:nvPr>
            <p:ph type="title"/>
          </p:nvPr>
        </p:nvSpPr>
        <p:spPr>
          <a:xfrm>
            <a:off x="6115317" y="405685"/>
            <a:ext cx="5464968" cy="1559301"/>
          </a:xfrm>
        </p:spPr>
        <p:txBody>
          <a:bodyPr>
            <a:normAutofit/>
          </a:bodyPr>
          <a:lstStyle/>
          <a:p>
            <a:r>
              <a:rPr lang="en-GB" sz="4000"/>
              <a:t>GOAL SETTING ANSWER</a:t>
            </a:r>
          </a:p>
        </p:txBody>
      </p:sp>
      <p:sp>
        <p:nvSpPr>
          <p:cNvPr id="3" name="Content Placeholder 2">
            <a:extLst>
              <a:ext uri="{FF2B5EF4-FFF2-40B4-BE49-F238E27FC236}">
                <a16:creationId xmlns:a16="http://schemas.microsoft.com/office/drawing/2014/main" id="{A68A5A78-C91A-029B-738C-351BDD7BC492}"/>
              </a:ext>
            </a:extLst>
          </p:cNvPr>
          <p:cNvSpPr>
            <a:spLocks noGrp="1"/>
          </p:cNvSpPr>
          <p:nvPr>
            <p:ph idx="1"/>
          </p:nvPr>
        </p:nvSpPr>
        <p:spPr>
          <a:xfrm>
            <a:off x="6115317" y="2743200"/>
            <a:ext cx="5247340" cy="3496878"/>
          </a:xfrm>
        </p:spPr>
        <p:txBody>
          <a:bodyPr vert="horz" lIns="91440" tIns="45720" rIns="91440" bIns="45720" rtlCol="0" anchor="ctr">
            <a:normAutofit/>
          </a:bodyPr>
          <a:lstStyle/>
          <a:p>
            <a:r>
              <a:rPr lang="en-GB" sz="1600">
                <a:solidFill>
                  <a:srgbClr val="FF0000"/>
                </a:solidFill>
                <a:latin typeface="Times New Roman"/>
                <a:cs typeface="Times New Roman"/>
              </a:rPr>
              <a:t>I plan to set a variety of short, medium, and long-term goals throughout my development plan. This is because John McCartney says, “setting goals in golf can help enhance your skills, stay motivated and track your progress.”</a:t>
            </a:r>
            <a:r>
              <a:rPr lang="en-GB" sz="1600" baseline="30000">
                <a:solidFill>
                  <a:srgbClr val="FF0000"/>
                </a:solidFill>
                <a:latin typeface="Times New Roman"/>
                <a:cs typeface="Times New Roman"/>
              </a:rPr>
              <a:t>1</a:t>
            </a:r>
            <a:r>
              <a:rPr lang="en-GB" sz="1600">
                <a:solidFill>
                  <a:srgbClr val="FF0000"/>
                </a:solidFill>
                <a:latin typeface="Times New Roman"/>
                <a:cs typeface="Times New Roman"/>
              </a:rPr>
              <a:t> </a:t>
            </a:r>
            <a:r>
              <a:rPr lang="en-GB" sz="1600">
                <a:solidFill>
                  <a:srgbClr val="0070C0"/>
                </a:solidFill>
                <a:latin typeface="Times New Roman"/>
                <a:cs typeface="Times New Roman"/>
              </a:rPr>
              <a:t>When setting goals, Rei Shen recommends you follow SMART as it ‘is a powerful tool for setting practical goals to help improve your golf game…SMART stands for specific, measurable, attainable, relevant and time-based.”</a:t>
            </a:r>
            <a:r>
              <a:rPr lang="en-GB" sz="1600" baseline="30000">
                <a:solidFill>
                  <a:srgbClr val="0070C0"/>
                </a:solidFill>
                <a:latin typeface="Times New Roman"/>
                <a:cs typeface="Times New Roman"/>
              </a:rPr>
              <a:t>2</a:t>
            </a:r>
            <a:r>
              <a:rPr lang="en-GB" sz="1600">
                <a:solidFill>
                  <a:srgbClr val="0070C0"/>
                </a:solidFill>
                <a:latin typeface="Times New Roman"/>
                <a:cs typeface="Times New Roman"/>
              </a:rPr>
              <a:t> </a:t>
            </a:r>
            <a:r>
              <a:rPr lang="en-GB" sz="1600">
                <a:solidFill>
                  <a:srgbClr val="00B050"/>
                </a:solidFill>
                <a:latin typeface="Times New Roman"/>
                <a:cs typeface="Times New Roman"/>
              </a:rPr>
              <a:t>Whilst all parts of this acronym are deemed important, BBC Bitesize argues that setting attainable goals that are “challenging to reach but not impossible…is the easiest way to motivate yourself to achieve another. If you set unrealistic goals that you are unlikely to reach, you are more likely to give up on all of them.”</a:t>
            </a:r>
            <a:r>
              <a:rPr lang="en-GB" sz="1600" baseline="30000">
                <a:solidFill>
                  <a:srgbClr val="00B050"/>
                </a:solidFill>
                <a:latin typeface="Times New Roman"/>
                <a:cs typeface="Times New Roman"/>
              </a:rPr>
              <a:t>3</a:t>
            </a:r>
            <a:r>
              <a:rPr lang="en-GB" sz="1600">
                <a:latin typeface="Times New Roman"/>
                <a:cs typeface="Times New Roman"/>
              </a:rPr>
              <a:t> </a:t>
            </a:r>
            <a:endParaRPr lang="en-GB" sz="1600"/>
          </a:p>
          <a:p>
            <a:endParaRPr lang="en-GB" sz="1600"/>
          </a:p>
          <a:p>
            <a:endParaRPr lang="en-GB" sz="1600"/>
          </a:p>
        </p:txBody>
      </p:sp>
    </p:spTree>
    <p:extLst>
      <p:ext uri="{BB962C8B-B14F-4D97-AF65-F5344CB8AC3E}">
        <p14:creationId xmlns:p14="http://schemas.microsoft.com/office/powerpoint/2010/main" val="1174435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0024F0-9E52-7BAA-10AD-72789B23E69A}"/>
              </a:ext>
            </a:extLst>
          </p:cNvPr>
          <p:cNvSpPr>
            <a:spLocks noGrp="1"/>
          </p:cNvSpPr>
          <p:nvPr>
            <p:ph type="title"/>
          </p:nvPr>
        </p:nvSpPr>
        <p:spPr>
          <a:xfrm>
            <a:off x="841248" y="256032"/>
            <a:ext cx="10506456" cy="1014984"/>
          </a:xfrm>
        </p:spPr>
        <p:txBody>
          <a:bodyPr anchor="b">
            <a:normAutofit/>
          </a:bodyPr>
          <a:lstStyle/>
          <a:p>
            <a:r>
              <a:rPr lang="en-GB"/>
              <a:t>2A) REVIEWING SOURCES (10)</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85A4CAC1-42CC-260B-308C-86A8AFE83AB9}"/>
              </a:ext>
            </a:extLst>
          </p:cNvPr>
          <p:cNvGraphicFramePr>
            <a:graphicFrameLocks noGrp="1"/>
          </p:cNvGraphicFramePr>
          <p:nvPr>
            <p:ph idx="1"/>
            <p:extLst>
              <p:ext uri="{D42A27DB-BD31-4B8C-83A1-F6EECF244321}">
                <p14:modId xmlns:p14="http://schemas.microsoft.com/office/powerpoint/2010/main" val="844097768"/>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7602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03596A-8B57-13D7-32D5-E3A2F979C887}"/>
              </a:ext>
            </a:extLst>
          </p:cNvPr>
          <p:cNvSpPr>
            <a:spLocks noGrp="1"/>
          </p:cNvSpPr>
          <p:nvPr>
            <p:ph type="title"/>
          </p:nvPr>
        </p:nvSpPr>
        <p:spPr>
          <a:xfrm>
            <a:off x="1156851" y="637762"/>
            <a:ext cx="9888496" cy="900131"/>
          </a:xfrm>
        </p:spPr>
        <p:txBody>
          <a:bodyPr anchor="t">
            <a:normAutofit/>
          </a:bodyPr>
          <a:lstStyle/>
          <a:p>
            <a:r>
              <a:rPr lang="en-GB" sz="4000">
                <a:solidFill>
                  <a:schemeClr val="bg1"/>
                </a:solidFill>
              </a:rPr>
              <a:t>DEEP BREATHING</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4FBAFEF-B081-720D-BDD7-D1FBA3C88096}"/>
              </a:ext>
            </a:extLst>
          </p:cNvPr>
          <p:cNvSpPr>
            <a:spLocks noGrp="1"/>
          </p:cNvSpPr>
          <p:nvPr>
            <p:ph idx="1"/>
          </p:nvPr>
        </p:nvSpPr>
        <p:spPr>
          <a:xfrm>
            <a:off x="1155548" y="2217343"/>
            <a:ext cx="9880893" cy="3959619"/>
          </a:xfrm>
        </p:spPr>
        <p:txBody>
          <a:bodyPr vert="horz" lIns="91440" tIns="45720" rIns="91440" bIns="45720" rtlCol="0">
            <a:normAutofit/>
          </a:bodyPr>
          <a:lstStyle/>
          <a:p>
            <a:pPr marL="0" indent="0">
              <a:buNone/>
            </a:pPr>
            <a:r>
              <a:rPr lang="en-GB" sz="1500" b="1" u="sng">
                <a:latin typeface="Times New Roman"/>
                <a:cs typeface="Times New Roman"/>
              </a:rPr>
              <a:t>Deep Breathing</a:t>
            </a:r>
            <a:r>
              <a:rPr lang="en-GB" sz="1500">
                <a:latin typeface="Times New Roman"/>
                <a:cs typeface="Times New Roman"/>
              </a:rPr>
              <a:t> </a:t>
            </a:r>
            <a:endParaRPr lang="en-US" sz="1500"/>
          </a:p>
          <a:p>
            <a:pPr marL="0" indent="0">
              <a:buNone/>
            </a:pPr>
            <a:r>
              <a:rPr lang="en-GB" sz="1500">
                <a:latin typeface="Times New Roman"/>
                <a:cs typeface="Times New Roman"/>
              </a:rPr>
              <a:t>I will look to incorporate specific mindfulness approaches such as deep breathing. This is because Sean Foley states it “can switch your nervous system back to a relaxed mode. You will feel your heart rate slow down, and any jitteriness should steadily disappear.”</a:t>
            </a:r>
            <a:r>
              <a:rPr lang="en-GB" sz="1500" baseline="30000">
                <a:latin typeface="Times New Roman"/>
                <a:cs typeface="Times New Roman"/>
              </a:rPr>
              <a:t>10</a:t>
            </a:r>
            <a:r>
              <a:rPr lang="en-GB" sz="1500">
                <a:latin typeface="Times New Roman"/>
                <a:cs typeface="Times New Roman"/>
              </a:rPr>
              <a:t> Dr Sarah Jarvis argues that deep breathing is also useful because it “saturates your red blood cells with oxygen. When this happens, the primal part of your hardware is tricked into believing that everything is calm and under control.”</a:t>
            </a:r>
            <a:r>
              <a:rPr lang="en-GB" sz="1500" baseline="30000">
                <a:latin typeface="Times New Roman"/>
                <a:cs typeface="Times New Roman"/>
              </a:rPr>
              <a:t>11</a:t>
            </a:r>
            <a:r>
              <a:rPr lang="en-GB" sz="1500">
                <a:latin typeface="Times New Roman"/>
                <a:cs typeface="Times New Roman"/>
              </a:rPr>
              <a:t> BBC Bitesize claims that a further benefit of deep breathing is that it “requires no equipment so you can really focus on carrying out the approach rather than setting things up.”</a:t>
            </a:r>
            <a:r>
              <a:rPr lang="en-GB" sz="1500" baseline="30000">
                <a:latin typeface="Times New Roman"/>
                <a:cs typeface="Times New Roman"/>
              </a:rPr>
              <a:t>12</a:t>
            </a:r>
            <a:endParaRPr lang="en-GB" sz="1500">
              <a:latin typeface="Times New Roman"/>
              <a:cs typeface="Times New Roman"/>
            </a:endParaRPr>
          </a:p>
          <a:p>
            <a:pPr marL="0" indent="0">
              <a:buNone/>
            </a:pPr>
            <a:endParaRPr lang="en-GB" sz="1500">
              <a:latin typeface="Times New Roman"/>
              <a:cs typeface="Times New Roman"/>
            </a:endParaRPr>
          </a:p>
          <a:p>
            <a:pPr marL="0" indent="0">
              <a:buNone/>
            </a:pPr>
            <a:r>
              <a:rPr lang="en-GB" sz="1500">
                <a:latin typeface="Times New Roman"/>
                <a:cs typeface="Times New Roman"/>
              </a:rPr>
              <a:t>Carmelita Swiner states that there are four steps to deep breathing: “step 1: breathe in, counting to 4 slowly…step 2: hold your breath for 4 seconds…step 3: exhale slowly for 4 seconds…step 4: repeat steps 1 to 3 until you feel recentred.”</a:t>
            </a:r>
            <a:r>
              <a:rPr lang="en-GB" sz="1500" baseline="30000">
                <a:latin typeface="Times New Roman"/>
                <a:cs typeface="Times New Roman"/>
              </a:rPr>
              <a:t>13</a:t>
            </a:r>
            <a:r>
              <a:rPr lang="en-GB" sz="1500">
                <a:latin typeface="Times New Roman"/>
                <a:cs typeface="Times New Roman"/>
              </a:rPr>
              <a:t> Michael Leonard agrees with this approach but warns that you “need to train your breathing off the course for it to benefit you on the course. All it takes is a few 10-minute sessions during the week to focus on your breathing.”</a:t>
            </a:r>
            <a:r>
              <a:rPr lang="en-GB" sz="1500" baseline="30000">
                <a:latin typeface="Times New Roman"/>
                <a:cs typeface="Times New Roman"/>
              </a:rPr>
              <a:t>14</a:t>
            </a:r>
            <a:r>
              <a:rPr lang="en-GB" sz="1500">
                <a:latin typeface="Times New Roman"/>
                <a:cs typeface="Times New Roman"/>
              </a:rPr>
              <a:t> BBC Bitesize takes this further as they say doing this will “stop you getting embarrassed in front of others. This will ensure you take the approach seriously, which will help you master it.”</a:t>
            </a:r>
            <a:r>
              <a:rPr lang="en-GB" sz="1500" baseline="30000">
                <a:latin typeface="Times New Roman"/>
                <a:cs typeface="Times New Roman"/>
              </a:rPr>
              <a:t>15</a:t>
            </a:r>
            <a:endParaRPr lang="en-GB" sz="1500">
              <a:latin typeface="Times New Roman"/>
              <a:cs typeface="Times New Roman"/>
            </a:endParaRPr>
          </a:p>
          <a:p>
            <a:endParaRPr lang="en-GB" sz="1500"/>
          </a:p>
        </p:txBody>
      </p:sp>
    </p:spTree>
    <p:extLst>
      <p:ext uri="{BB962C8B-B14F-4D97-AF65-F5344CB8AC3E}">
        <p14:creationId xmlns:p14="http://schemas.microsoft.com/office/powerpoint/2010/main" val="3448659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97D685-002B-5A1B-40E2-EC26E8C882B3}"/>
              </a:ext>
            </a:extLst>
          </p:cNvPr>
          <p:cNvSpPr>
            <a:spLocks noGrp="1"/>
          </p:cNvSpPr>
          <p:nvPr>
            <p:ph type="title"/>
          </p:nvPr>
        </p:nvSpPr>
        <p:spPr>
          <a:xfrm>
            <a:off x="1043631" y="809898"/>
            <a:ext cx="10173010" cy="1554480"/>
          </a:xfrm>
        </p:spPr>
        <p:txBody>
          <a:bodyPr anchor="ctr">
            <a:normAutofit/>
          </a:bodyPr>
          <a:lstStyle/>
          <a:p>
            <a:r>
              <a:rPr lang="en-GB" sz="4800"/>
              <a:t>2B) ANALYSING SOURCES (10)</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21" name="Content Placeholder 2">
            <a:extLst>
              <a:ext uri="{FF2B5EF4-FFF2-40B4-BE49-F238E27FC236}">
                <a16:creationId xmlns:a16="http://schemas.microsoft.com/office/drawing/2014/main" id="{557FE7A9-2E23-129F-02B3-34F00632ACB0}"/>
              </a:ext>
            </a:extLst>
          </p:cNvPr>
          <p:cNvGraphicFramePr>
            <a:graphicFrameLocks noGrp="1"/>
          </p:cNvGraphicFramePr>
          <p:nvPr>
            <p:ph idx="1"/>
            <p:extLst>
              <p:ext uri="{D42A27DB-BD31-4B8C-83A1-F6EECF244321}">
                <p14:modId xmlns:p14="http://schemas.microsoft.com/office/powerpoint/2010/main" val="1893929854"/>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7293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D17426-BE08-96E3-C752-70E1DC33B834}"/>
              </a:ext>
            </a:extLst>
          </p:cNvPr>
          <p:cNvSpPr>
            <a:spLocks noGrp="1"/>
          </p:cNvSpPr>
          <p:nvPr>
            <p:ph type="title"/>
          </p:nvPr>
        </p:nvSpPr>
        <p:spPr>
          <a:xfrm>
            <a:off x="838200" y="365125"/>
            <a:ext cx="10515600" cy="1325563"/>
          </a:xfrm>
        </p:spPr>
        <p:txBody>
          <a:bodyPr>
            <a:normAutofit/>
          </a:bodyPr>
          <a:lstStyle/>
          <a:p>
            <a:r>
              <a:rPr lang="en-GB" sz="5400"/>
              <a:t>2A-2B ANSWER!</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B96ED27-FD7D-BF30-954B-FD9EC290C121}"/>
              </a:ext>
            </a:extLst>
          </p:cNvPr>
          <p:cNvSpPr>
            <a:spLocks noGrp="1"/>
          </p:cNvSpPr>
          <p:nvPr>
            <p:ph idx="1"/>
          </p:nvPr>
        </p:nvSpPr>
        <p:spPr>
          <a:xfrm>
            <a:off x="838200" y="1929384"/>
            <a:ext cx="10515600" cy="4251960"/>
          </a:xfrm>
        </p:spPr>
        <p:txBody>
          <a:bodyPr vert="horz" lIns="91440" tIns="45720" rIns="91440" bIns="45720" rtlCol="0">
            <a:normAutofit/>
          </a:bodyPr>
          <a:lstStyle/>
          <a:p>
            <a:r>
              <a:rPr lang="en-GB" sz="1500"/>
              <a:t>2A</a:t>
            </a:r>
          </a:p>
          <a:p>
            <a:pPr lvl="1">
              <a:buFont typeface="Courier New" panose="020B0604020202020204" pitchFamily="34" charset="0"/>
              <a:buChar char="o"/>
            </a:pPr>
            <a:r>
              <a:rPr lang="en-US" sz="1500">
                <a:latin typeface="Calibri"/>
                <a:ea typeface="Calibri"/>
                <a:cs typeface="Calibri"/>
              </a:rPr>
              <a:t>The principles of training are a very important part of a training program. "The principles of training should be thought of as the 'golden rules' of making fitness training work for the individual participant,”</a:t>
            </a:r>
            <a:r>
              <a:rPr lang="en-US" sz="1500" baseline="30000">
                <a:latin typeface="Calibri"/>
                <a:ea typeface="Calibri"/>
                <a:cs typeface="Calibri"/>
              </a:rPr>
              <a:t>4</a:t>
            </a:r>
            <a:r>
              <a:rPr lang="en-US" sz="1500">
                <a:latin typeface="Calibri"/>
                <a:ea typeface="Calibri"/>
                <a:cs typeface="Calibri"/>
              </a:rPr>
              <a:t> says BBC Bitesize. The Principles of Training is displayed as the SPORT acronym which is made up of; Specificity, Progressive Overload, Reversibility and Tedium. "The principles of training help to guide the trainer in selecting the correct training type and method in creating training sessions that will improve performance,"</a:t>
            </a:r>
            <a:r>
              <a:rPr lang="en-US" sz="1500" baseline="30000">
                <a:latin typeface="Calibri"/>
                <a:ea typeface="Calibri"/>
                <a:cs typeface="Calibri"/>
              </a:rPr>
              <a:t>5</a:t>
            </a:r>
            <a:r>
              <a:rPr lang="en-US" sz="1500">
                <a:latin typeface="Calibri"/>
                <a:ea typeface="Calibri"/>
                <a:cs typeface="Calibri"/>
              </a:rPr>
              <a:t> says Candice Abellon.  Progressive Overload, for me, is the most important one there is, because "Progressive overload benefits your training because you’ll avoid a plateau. By changing or progressing in your workouts, you’ll keep your muscles challenged and you’ll get stronger,"</a:t>
            </a:r>
            <a:r>
              <a:rPr lang="en-US" sz="1500" baseline="30000">
                <a:latin typeface="Calibri"/>
                <a:ea typeface="Calibri"/>
                <a:cs typeface="Calibri"/>
              </a:rPr>
              <a:t>6</a:t>
            </a:r>
            <a:r>
              <a:rPr lang="en-US" sz="1500">
                <a:latin typeface="Calibri"/>
                <a:ea typeface="Calibri"/>
                <a:cs typeface="Calibri"/>
              </a:rPr>
              <a:t> says Kelly Bell. Amanda Capritta says that “It would help if you changed something, be it frequency, intensity, volume, weight, distance, speed, or rest intervals.”</a:t>
            </a:r>
            <a:r>
              <a:rPr lang="en-US" sz="1500" baseline="30000">
                <a:latin typeface="Calibri"/>
                <a:ea typeface="Calibri"/>
                <a:cs typeface="Calibri"/>
              </a:rPr>
              <a:t>7</a:t>
            </a:r>
            <a:r>
              <a:rPr lang="en-US" sz="1500">
                <a:latin typeface="Calibri"/>
                <a:ea typeface="Calibri"/>
                <a:cs typeface="Calibri"/>
              </a:rPr>
              <a:t> </a:t>
            </a:r>
            <a:endParaRPr lang="en-GB" sz="1500">
              <a:latin typeface="Calibri"/>
              <a:ea typeface="Calibri"/>
              <a:cs typeface="Calibri"/>
            </a:endParaRPr>
          </a:p>
          <a:p>
            <a:r>
              <a:rPr lang="en-GB" sz="1500"/>
              <a:t>2B</a:t>
            </a:r>
          </a:p>
          <a:p>
            <a:pPr lvl="1">
              <a:buFont typeface="Courier New" panose="020B0604020202020204" pitchFamily="34" charset="0"/>
              <a:buChar char="o"/>
            </a:pPr>
            <a:r>
              <a:rPr lang="en-US" sz="1500">
                <a:latin typeface="Calibri"/>
                <a:ea typeface="Calibri"/>
                <a:cs typeface="Calibri"/>
              </a:rPr>
              <a:t>From my research, I learnt that using the SPORT acronym was vital when looking at the principles of my training.</a:t>
            </a:r>
            <a:r>
              <a:rPr lang="en-US" sz="1500" baseline="30000">
                <a:latin typeface="Calibri"/>
                <a:ea typeface="Calibri"/>
                <a:cs typeface="Calibri"/>
              </a:rPr>
              <a:t>33</a:t>
            </a:r>
            <a:r>
              <a:rPr lang="en-US" sz="1500">
                <a:latin typeface="Calibri"/>
                <a:ea typeface="Calibri"/>
                <a:cs typeface="Calibri"/>
              </a:rPr>
              <a:t> Through further research, I identified Progressive Overload as the most important factor of SPORT due to it helping push athletes on when a level is achieved.</a:t>
            </a:r>
            <a:r>
              <a:rPr lang="en-US" sz="1500" baseline="30000">
                <a:latin typeface="Calibri"/>
                <a:ea typeface="Calibri"/>
                <a:cs typeface="Calibri"/>
              </a:rPr>
              <a:t>34</a:t>
            </a:r>
            <a:r>
              <a:rPr lang="en-US" sz="1500">
                <a:latin typeface="Calibri"/>
                <a:ea typeface="Calibri"/>
                <a:cs typeface="Calibri"/>
              </a:rPr>
              <a:t> Therefore, if I find a training session too easy when monitoring, I will increase either the frequency, intensity or time of the next session. For example, if I find my splits in interval training too easy, I will progressively overload the intensity of the split to sprinting for longer and slow jogging for shorter periods of time in the next session. This means that I will prevent hitting a plateau as I will be making my heart and lungs work at a higher intensity which will also help push me towards achieving my goals.</a:t>
            </a:r>
            <a:endParaRPr lang="en-GB" sz="1500">
              <a:latin typeface="Calibri"/>
              <a:ea typeface="Calibri"/>
              <a:cs typeface="Calibri"/>
            </a:endParaRPr>
          </a:p>
        </p:txBody>
      </p:sp>
    </p:spTree>
    <p:extLst>
      <p:ext uri="{BB962C8B-B14F-4D97-AF65-F5344CB8AC3E}">
        <p14:creationId xmlns:p14="http://schemas.microsoft.com/office/powerpoint/2010/main" val="896849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82D474-8CF4-436B-E1C4-A920AE55D979}"/>
              </a:ext>
            </a:extLst>
          </p:cNvPr>
          <p:cNvSpPr>
            <a:spLocks noGrp="1"/>
          </p:cNvSpPr>
          <p:nvPr>
            <p:ph type="title"/>
          </p:nvPr>
        </p:nvSpPr>
        <p:spPr>
          <a:xfrm>
            <a:off x="466722" y="586855"/>
            <a:ext cx="3201366" cy="3387497"/>
          </a:xfrm>
        </p:spPr>
        <p:txBody>
          <a:bodyPr anchor="b">
            <a:normAutofit/>
          </a:bodyPr>
          <a:lstStyle/>
          <a:p>
            <a:pPr algn="r"/>
            <a:r>
              <a:rPr lang="en-GB" sz="3700">
                <a:solidFill>
                  <a:srgbClr val="FFFFFF"/>
                </a:solidFill>
              </a:rPr>
              <a:t>CONNECTION MARK!</a:t>
            </a:r>
          </a:p>
        </p:txBody>
      </p:sp>
      <p:sp>
        <p:nvSpPr>
          <p:cNvPr id="3" name="Content Placeholder 2">
            <a:extLst>
              <a:ext uri="{FF2B5EF4-FFF2-40B4-BE49-F238E27FC236}">
                <a16:creationId xmlns:a16="http://schemas.microsoft.com/office/drawing/2014/main" id="{B1A98B34-9842-CD6A-7B36-42C8CB2FB13B}"/>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en-GB" sz="2000">
                <a:highlight>
                  <a:srgbClr val="FFFF00"/>
                </a:highlight>
                <a:ea typeface="+mn-lt"/>
                <a:cs typeface="+mn-lt"/>
              </a:rPr>
              <a:t>Craig Pickering states that training under pressure will allow me to make a mistake during the training session, which gives me the ability to correct these mistakes before an actual match.</a:t>
            </a:r>
            <a:r>
              <a:rPr lang="en-GB" sz="2000">
                <a:ea typeface="+mn-lt"/>
                <a:cs typeface="+mn-lt"/>
              </a:rPr>
              <a:t> </a:t>
            </a:r>
            <a:r>
              <a:rPr lang="en-GB" sz="2000">
                <a:highlight>
                  <a:srgbClr val="00FF00"/>
                </a:highlight>
                <a:ea typeface="+mn-lt"/>
                <a:cs typeface="+mn-lt"/>
              </a:rPr>
              <a:t>However, Elliot highlighted the need to consider the potential negative impacts of pressure training within a PDP. If I was to be unable to succeed in practice whilst under pressure this could result in negative outcomes towards my overall development.</a:t>
            </a:r>
            <a:r>
              <a:rPr lang="en-GB" sz="2000">
                <a:ea typeface="+mn-lt"/>
                <a:cs typeface="+mn-lt"/>
              </a:rPr>
              <a:t> Considering both arguments, I plan to implement a 30cm square target for my backhand baseline strokes to aim for in weeks 1-2. </a:t>
            </a:r>
            <a:r>
              <a:rPr lang="en-GB" sz="2000">
                <a:highlight>
                  <a:srgbClr val="00FF00"/>
                </a:highlight>
                <a:ea typeface="+mn-lt"/>
                <a:cs typeface="+mn-lt"/>
              </a:rPr>
              <a:t>However, if I notice my success rate for any set of 10 strokes dropping below 50% I will take a break after this set and ask my coach for some technical feedback before removing this target for the remaining sets in this session.</a:t>
            </a:r>
            <a:r>
              <a:rPr lang="en-GB" sz="2000">
                <a:ea typeface="+mn-lt"/>
                <a:cs typeface="+mn-lt"/>
              </a:rPr>
              <a:t> This will remove any potential longer negative impacts and allow me to continue to have success in the remainder of the PDP session.</a:t>
            </a:r>
            <a:endParaRPr lang="en-GB" sz="2000"/>
          </a:p>
        </p:txBody>
      </p:sp>
    </p:spTree>
    <p:extLst>
      <p:ext uri="{BB962C8B-B14F-4D97-AF65-F5344CB8AC3E}">
        <p14:creationId xmlns:p14="http://schemas.microsoft.com/office/powerpoint/2010/main" val="2290351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B67FC-8203-CEB6-6737-BF90D998A051}"/>
              </a:ext>
            </a:extLst>
          </p:cNvPr>
          <p:cNvSpPr>
            <a:spLocks noGrp="1"/>
          </p:cNvSpPr>
          <p:nvPr>
            <p:ph type="title"/>
          </p:nvPr>
        </p:nvSpPr>
        <p:spPr/>
        <p:txBody>
          <a:bodyPr/>
          <a:lstStyle/>
          <a:p>
            <a:r>
              <a:rPr lang="en-GB"/>
              <a:t>2C) GOAL SETTING (5)</a:t>
            </a:r>
          </a:p>
        </p:txBody>
      </p:sp>
      <p:graphicFrame>
        <p:nvGraphicFramePr>
          <p:cNvPr id="5" name="Content Placeholder 2">
            <a:extLst>
              <a:ext uri="{FF2B5EF4-FFF2-40B4-BE49-F238E27FC236}">
                <a16:creationId xmlns:a16="http://schemas.microsoft.com/office/drawing/2014/main" id="{A12A8BCE-5D20-E20D-73D8-3D7F33525954}"/>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2358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7D6E72-55FE-1000-1035-6E5FE3AE427F}"/>
              </a:ext>
            </a:extLst>
          </p:cNvPr>
          <p:cNvSpPr>
            <a:spLocks noGrp="1"/>
          </p:cNvSpPr>
          <p:nvPr>
            <p:ph type="title"/>
          </p:nvPr>
        </p:nvSpPr>
        <p:spPr>
          <a:xfrm>
            <a:off x="1156851" y="637762"/>
            <a:ext cx="9888496" cy="900131"/>
          </a:xfrm>
        </p:spPr>
        <p:txBody>
          <a:bodyPr anchor="t">
            <a:normAutofit/>
          </a:bodyPr>
          <a:lstStyle/>
          <a:p>
            <a:r>
              <a:rPr lang="en-GB" sz="4000">
                <a:solidFill>
                  <a:schemeClr val="bg1"/>
                </a:solidFill>
              </a:rPr>
              <a:t>SHORT-TERM VS LONG-TERM GOALS!</a:t>
            </a:r>
          </a:p>
        </p:txBody>
      </p:sp>
      <p:sp>
        <p:nvSpPr>
          <p:cNvPr id="6" name="Rectangle 5">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475C0DE-1635-30A9-CD32-D526E7F96C09}"/>
              </a:ext>
            </a:extLst>
          </p:cNvPr>
          <p:cNvSpPr>
            <a:spLocks noGrp="1"/>
          </p:cNvSpPr>
          <p:nvPr>
            <p:ph idx="1"/>
          </p:nvPr>
        </p:nvSpPr>
        <p:spPr>
          <a:xfrm>
            <a:off x="1155548" y="2217343"/>
            <a:ext cx="9880893" cy="3959619"/>
          </a:xfrm>
        </p:spPr>
        <p:txBody>
          <a:bodyPr vert="horz" lIns="91440" tIns="45720" rIns="91440" bIns="45720" rtlCol="0" anchor="t">
            <a:normAutofit/>
          </a:bodyPr>
          <a:lstStyle/>
          <a:p>
            <a:r>
              <a:rPr lang="en-US" sz="1900">
                <a:latin typeface="Calibri"/>
                <a:ea typeface="Calibri"/>
                <a:cs typeface="Calibri"/>
              </a:rPr>
              <a:t>Another short-term target that I want to achieve by the halfway point of my PDP, is to increase the amounts of ticks for stab tackles that I had in the final 15 minutes of my football match from 0 to 2.</a:t>
            </a:r>
            <a:r>
              <a:rPr lang="en-US" sz="1900">
                <a:solidFill>
                  <a:srgbClr val="7030A0"/>
                </a:solidFill>
                <a:latin typeface="Calibri"/>
                <a:ea typeface="Calibri"/>
                <a:cs typeface="Calibri"/>
              </a:rPr>
              <a:t> </a:t>
            </a:r>
            <a:r>
              <a:rPr lang="en-US" sz="1900">
                <a:latin typeface="Calibri"/>
                <a:ea typeface="Calibri"/>
                <a:cs typeface="Calibri"/>
              </a:rPr>
              <a:t>This means that due to my CRE increasing by the halfway mark, I will be less fatigued so when I'm trying to tackle my opponents, I will stay with them and my timing will be a lot better so I will be able to win the ball a lot more consistently. As a result, I will stop the attackers from getting through on goal.</a:t>
            </a:r>
          </a:p>
          <a:p>
            <a:endParaRPr lang="en-US" sz="1900">
              <a:latin typeface="Calibri"/>
              <a:ea typeface="Calibri"/>
              <a:cs typeface="Calibri"/>
            </a:endParaRPr>
          </a:p>
          <a:p>
            <a:r>
              <a:rPr lang="en-GB" sz="1900">
                <a:latin typeface="Times New Roman"/>
                <a:ea typeface="Calibri"/>
                <a:cs typeface="Times New Roman"/>
              </a:rPr>
              <a:t>My first long-term goal is to improve my control of my anxiety score in the PPW re-test to 7/10 by the end of my 6-week programme. Scoring this means I will stop doubting myself when standing over 5-foot putts or less for par and commit to my plan. As a result of this, once my mind is made up, I will putt rather than doubling back and re-reading my line. Consequently, such conviction will then stop me changing my mind during my putt. This will ensure that my putting action will be strong, and I will punch in putts to bring my score down. </a:t>
            </a:r>
            <a:endParaRPr lang="en-US" sz="1900">
              <a:latin typeface="Times New Roman"/>
              <a:ea typeface="Calibri"/>
              <a:cs typeface="Times New Roman"/>
            </a:endParaRPr>
          </a:p>
        </p:txBody>
      </p:sp>
    </p:spTree>
    <p:extLst>
      <p:ext uri="{BB962C8B-B14F-4D97-AF65-F5344CB8AC3E}">
        <p14:creationId xmlns:p14="http://schemas.microsoft.com/office/powerpoint/2010/main" val="3543870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90B679-E206-07A3-5215-4D3BC719D6CB}"/>
              </a:ext>
            </a:extLst>
          </p:cNvPr>
          <p:cNvSpPr>
            <a:spLocks noGrp="1"/>
          </p:cNvSpPr>
          <p:nvPr>
            <p:ph type="title"/>
          </p:nvPr>
        </p:nvSpPr>
        <p:spPr>
          <a:xfrm>
            <a:off x="1156851" y="637762"/>
            <a:ext cx="9888496" cy="900131"/>
          </a:xfrm>
        </p:spPr>
        <p:txBody>
          <a:bodyPr anchor="t">
            <a:normAutofit/>
          </a:bodyPr>
          <a:lstStyle/>
          <a:p>
            <a:r>
              <a:rPr lang="en-GB" sz="4000">
                <a:solidFill>
                  <a:schemeClr val="bg1"/>
                </a:solidFill>
              </a:rPr>
              <a:t>4A) ANALYSING POST-PDP DATA (8)</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9B3018-C29E-4579-BC9F-F53991A357C5}"/>
              </a:ext>
            </a:extLst>
          </p:cNvPr>
          <p:cNvSpPr>
            <a:spLocks noGrp="1"/>
          </p:cNvSpPr>
          <p:nvPr>
            <p:ph idx="1"/>
          </p:nvPr>
        </p:nvSpPr>
        <p:spPr>
          <a:xfrm>
            <a:off x="1155548" y="2217343"/>
            <a:ext cx="9880893" cy="3959619"/>
          </a:xfrm>
        </p:spPr>
        <p:txBody>
          <a:bodyPr vert="horz" lIns="91440" tIns="45720" rIns="91440" bIns="45720" rtlCol="0" anchor="t">
            <a:normAutofit/>
          </a:bodyPr>
          <a:lstStyle/>
          <a:p>
            <a:r>
              <a:rPr lang="en-GB" sz="2400"/>
              <a:t>Re-test data at the end of a PDP and measure improvements.</a:t>
            </a:r>
            <a:endParaRPr lang="en-US" sz="2400"/>
          </a:p>
          <a:p>
            <a:endParaRPr lang="en-GB" sz="2400"/>
          </a:p>
          <a:p>
            <a:r>
              <a:rPr lang="en-GB" sz="2400">
                <a:solidFill>
                  <a:srgbClr val="7030A0"/>
                </a:solidFill>
              </a:rPr>
              <a:t>Comparison scores</a:t>
            </a:r>
            <a:r>
              <a:rPr lang="en-GB" sz="2400"/>
              <a:t> – </a:t>
            </a:r>
            <a:r>
              <a:rPr lang="en-GB" sz="2400">
                <a:solidFill>
                  <a:srgbClr val="FF0000"/>
                </a:solidFill>
              </a:rPr>
              <a:t>specific situation</a:t>
            </a:r>
            <a:r>
              <a:rPr lang="en-GB" sz="2400"/>
              <a:t> – </a:t>
            </a:r>
            <a:r>
              <a:rPr lang="en-GB" sz="2400">
                <a:solidFill>
                  <a:srgbClr val="0070C0"/>
                </a:solidFill>
              </a:rPr>
              <a:t>impact on me</a:t>
            </a:r>
            <a:r>
              <a:rPr lang="en-GB" sz="2400"/>
              <a:t> – </a:t>
            </a:r>
            <a:r>
              <a:rPr lang="en-GB" sz="2400">
                <a:solidFill>
                  <a:srgbClr val="00B050"/>
                </a:solidFill>
              </a:rPr>
              <a:t>impact on performance</a:t>
            </a:r>
            <a:r>
              <a:rPr lang="en-GB" sz="2400"/>
              <a:t>.</a:t>
            </a:r>
          </a:p>
          <a:p>
            <a:endParaRPr lang="en-GB" sz="2400"/>
          </a:p>
          <a:p>
            <a:r>
              <a:rPr lang="en-GB" sz="2400"/>
              <a:t>Young people's answers will often mirror those given in 1B and this is accepted.</a:t>
            </a:r>
          </a:p>
          <a:p>
            <a:endParaRPr lang="en-GB" sz="2400"/>
          </a:p>
          <a:p>
            <a:r>
              <a:rPr lang="en-GB" sz="2400"/>
              <a:t>Encourage pupils to use comparative language!</a:t>
            </a:r>
          </a:p>
          <a:p>
            <a:endParaRPr lang="en-GB" sz="2400"/>
          </a:p>
          <a:p>
            <a:endParaRPr lang="en-GB" sz="2400"/>
          </a:p>
        </p:txBody>
      </p:sp>
    </p:spTree>
    <p:extLst>
      <p:ext uri="{BB962C8B-B14F-4D97-AF65-F5344CB8AC3E}">
        <p14:creationId xmlns:p14="http://schemas.microsoft.com/office/powerpoint/2010/main" val="2647426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D589BE-AC6F-0585-BDB2-D949EDED22A1}"/>
              </a:ext>
            </a:extLst>
          </p:cNvPr>
          <p:cNvSpPr>
            <a:spLocks noGrp="1"/>
          </p:cNvSpPr>
          <p:nvPr>
            <p:ph type="title"/>
          </p:nvPr>
        </p:nvSpPr>
        <p:spPr>
          <a:xfrm>
            <a:off x="1156851" y="637762"/>
            <a:ext cx="9888496" cy="900131"/>
          </a:xfrm>
        </p:spPr>
        <p:txBody>
          <a:bodyPr anchor="t">
            <a:normAutofit/>
          </a:bodyPr>
          <a:lstStyle/>
          <a:p>
            <a:r>
              <a:rPr lang="en-GB" sz="4000">
                <a:solidFill>
                  <a:schemeClr val="bg1"/>
                </a:solidFill>
              </a:rPr>
              <a:t>ANSWERS</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22A9A31-A572-2A24-6CC4-5C5A4518A170}"/>
              </a:ext>
            </a:extLst>
          </p:cNvPr>
          <p:cNvSpPr>
            <a:spLocks noGrp="1"/>
          </p:cNvSpPr>
          <p:nvPr>
            <p:ph idx="1"/>
          </p:nvPr>
        </p:nvSpPr>
        <p:spPr>
          <a:xfrm>
            <a:off x="1155548" y="2217343"/>
            <a:ext cx="9880893" cy="3959619"/>
          </a:xfrm>
        </p:spPr>
        <p:txBody>
          <a:bodyPr vert="horz" lIns="91440" tIns="45720" rIns="91440" bIns="45720" rtlCol="0" anchor="t">
            <a:normAutofit/>
          </a:bodyPr>
          <a:lstStyle/>
          <a:p>
            <a:r>
              <a:rPr lang="en-GB" sz="1700"/>
              <a:t>Anxiety</a:t>
            </a:r>
          </a:p>
          <a:p>
            <a:pPr lvl="1">
              <a:buFont typeface="Courier New" panose="020B0604020202020204" pitchFamily="34" charset="0"/>
              <a:buChar char="o"/>
            </a:pPr>
            <a:r>
              <a:rPr lang="en-GB" sz="1700">
                <a:solidFill>
                  <a:srgbClr val="7030A0"/>
                </a:solidFill>
                <a:latin typeface="Times New Roman"/>
                <a:cs typeface="Times New Roman"/>
              </a:rPr>
              <a:t>In appendix 3C, I also answered ‘rarely’ rather than ‘often’ to “Just before competing, I notice my heart beats faster than usual.”</a:t>
            </a:r>
            <a:r>
              <a:rPr lang="en-GB" sz="1700">
                <a:latin typeface="Times New Roman"/>
                <a:cs typeface="Times New Roman"/>
              </a:rPr>
              <a:t> </a:t>
            </a:r>
            <a:r>
              <a:rPr lang="en-GB" sz="1700">
                <a:solidFill>
                  <a:srgbClr val="FF0000"/>
                </a:solidFill>
                <a:latin typeface="Times New Roman"/>
                <a:cs typeface="Times New Roman"/>
              </a:rPr>
              <a:t>This is because I am using deep breathing to slow my heart rate down in the locker room before going on the course.</a:t>
            </a:r>
            <a:r>
              <a:rPr lang="en-GB" sz="1700">
                <a:latin typeface="Times New Roman"/>
                <a:cs typeface="Times New Roman"/>
              </a:rPr>
              <a:t> </a:t>
            </a:r>
            <a:r>
              <a:rPr lang="en-GB" sz="1700">
                <a:solidFill>
                  <a:srgbClr val="0070C0"/>
                </a:solidFill>
                <a:latin typeface="Times New Roman"/>
                <a:cs typeface="Times New Roman"/>
              </a:rPr>
              <a:t>This meant my adrenaline lowered and I was not shaking like I used to so by the time I reached the first tee I was feeling calmer. </a:t>
            </a:r>
            <a:r>
              <a:rPr lang="en-GB" sz="1700">
                <a:solidFill>
                  <a:srgbClr val="00B050"/>
                </a:solidFill>
                <a:latin typeface="Times New Roman"/>
                <a:cs typeface="Times New Roman"/>
              </a:rPr>
              <a:t>As a result, my swing is more fluid and powerful whilst my drives are being hit with the centre of the driver. As a result, my drives are more powerful and accurate leading to them going further up the fairway than before.</a:t>
            </a:r>
          </a:p>
          <a:p>
            <a:r>
              <a:rPr lang="en-GB" sz="1700"/>
              <a:t>CRE</a:t>
            </a:r>
          </a:p>
          <a:p>
            <a:pPr lvl="1">
              <a:buFont typeface="Courier New" panose="020B0604020202020204" pitchFamily="34" charset="0"/>
              <a:buChar char="o"/>
            </a:pPr>
            <a:r>
              <a:rPr lang="en-US" sz="1700">
                <a:solidFill>
                  <a:srgbClr val="7030A0"/>
                </a:solidFill>
                <a:latin typeface="Calibri"/>
                <a:ea typeface="Calibri"/>
                <a:cs typeface="Calibri"/>
              </a:rPr>
              <a:t>From my PPW re-test (appendix 3A), I can see that my CRE went from 4/10 to 8/10 after my PDP.</a:t>
            </a:r>
            <a:r>
              <a:rPr lang="en-US" sz="1700">
                <a:latin typeface="Calibri"/>
                <a:ea typeface="Calibri"/>
                <a:cs typeface="Calibri"/>
              </a:rPr>
              <a:t> This was because I had the energy to cover more ground in the last minutes of matches. </a:t>
            </a:r>
            <a:r>
              <a:rPr lang="en-US" sz="1700">
                <a:solidFill>
                  <a:srgbClr val="FF0000"/>
                </a:solidFill>
                <a:latin typeface="Calibri"/>
                <a:ea typeface="Calibri"/>
                <a:cs typeface="Calibri"/>
              </a:rPr>
              <a:t>For example, when we had an attacking corner and the opposition cleared it,</a:t>
            </a:r>
            <a:r>
              <a:rPr lang="en-US" sz="1700">
                <a:solidFill>
                  <a:srgbClr val="0070C0"/>
                </a:solidFill>
                <a:latin typeface="Calibri"/>
                <a:ea typeface="Calibri"/>
                <a:cs typeface="Calibri"/>
              </a:rPr>
              <a:t> I had more energy to run back the length of the pitch. This meant I got back into position quickly</a:t>
            </a:r>
            <a:r>
              <a:rPr lang="en-US" sz="1700">
                <a:latin typeface="Calibri"/>
                <a:ea typeface="Calibri"/>
                <a:cs typeface="Calibri"/>
              </a:rPr>
              <a:t> </a:t>
            </a:r>
            <a:r>
              <a:rPr lang="en-US" sz="1700">
                <a:solidFill>
                  <a:srgbClr val="00B050"/>
                </a:solidFill>
                <a:latin typeface="Calibri"/>
                <a:ea typeface="Calibri"/>
                <a:cs typeface="Calibri"/>
              </a:rPr>
              <a:t>and helped my team get enough numbers back to slow down the opponents' counterattack and we did not concede.</a:t>
            </a:r>
            <a:endParaRPr lang="en-GB" sz="1700">
              <a:solidFill>
                <a:srgbClr val="00B050"/>
              </a:solidFill>
              <a:latin typeface="Calibri"/>
              <a:ea typeface="Calibri"/>
              <a:cs typeface="Calibri"/>
            </a:endParaRPr>
          </a:p>
          <a:p>
            <a:endParaRPr lang="en-GB" sz="1700"/>
          </a:p>
        </p:txBody>
      </p:sp>
    </p:spTree>
    <p:extLst>
      <p:ext uri="{BB962C8B-B14F-4D97-AF65-F5344CB8AC3E}">
        <p14:creationId xmlns:p14="http://schemas.microsoft.com/office/powerpoint/2010/main" val="1490478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47EDB6-077F-51EE-765C-532837102F64}"/>
              </a:ext>
            </a:extLst>
          </p:cNvPr>
          <p:cNvSpPr>
            <a:spLocks noGrp="1"/>
          </p:cNvSpPr>
          <p:nvPr>
            <p:ph type="title"/>
          </p:nvPr>
        </p:nvSpPr>
        <p:spPr>
          <a:xfrm>
            <a:off x="1371597" y="348865"/>
            <a:ext cx="10044023" cy="877729"/>
          </a:xfrm>
        </p:spPr>
        <p:txBody>
          <a:bodyPr anchor="ctr">
            <a:normAutofit/>
          </a:bodyPr>
          <a:lstStyle/>
          <a:p>
            <a:r>
              <a:rPr lang="en-GB" sz="4000">
                <a:solidFill>
                  <a:srgbClr val="FFFFFF"/>
                </a:solidFill>
              </a:rPr>
              <a:t>4B) EVALUATING THE PDP (6)</a:t>
            </a:r>
          </a:p>
        </p:txBody>
      </p:sp>
      <p:graphicFrame>
        <p:nvGraphicFramePr>
          <p:cNvPr id="5" name="Content Placeholder 2">
            <a:extLst>
              <a:ext uri="{FF2B5EF4-FFF2-40B4-BE49-F238E27FC236}">
                <a16:creationId xmlns:a16="http://schemas.microsoft.com/office/drawing/2014/main" id="{ADA96054-4ACF-0110-2997-C5D85FA3DDA8}"/>
              </a:ext>
            </a:extLst>
          </p:cNvPr>
          <p:cNvGraphicFramePr>
            <a:graphicFrameLocks noGrp="1"/>
          </p:cNvGraphicFramePr>
          <p:nvPr>
            <p:ph idx="1"/>
            <p:extLst>
              <p:ext uri="{D42A27DB-BD31-4B8C-83A1-F6EECF244321}">
                <p14:modId xmlns:p14="http://schemas.microsoft.com/office/powerpoint/2010/main" val="11496715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44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EF6E23-7CC4-2616-960C-F00A6E3F19FF}"/>
              </a:ext>
            </a:extLst>
          </p:cNvPr>
          <p:cNvSpPr>
            <a:spLocks noGrp="1"/>
          </p:cNvSpPr>
          <p:nvPr>
            <p:ph type="title"/>
          </p:nvPr>
        </p:nvSpPr>
        <p:spPr>
          <a:xfrm>
            <a:off x="761800" y="762001"/>
            <a:ext cx="5334197" cy="1708242"/>
          </a:xfrm>
        </p:spPr>
        <p:txBody>
          <a:bodyPr anchor="ctr">
            <a:normAutofit/>
          </a:bodyPr>
          <a:lstStyle/>
          <a:p>
            <a:r>
              <a:rPr lang="en-GB" sz="4000"/>
              <a:t>EXAMPLE ANSWERS!</a:t>
            </a:r>
          </a:p>
        </p:txBody>
      </p:sp>
      <p:sp>
        <p:nvSpPr>
          <p:cNvPr id="3" name="Content Placeholder 2">
            <a:extLst>
              <a:ext uri="{FF2B5EF4-FFF2-40B4-BE49-F238E27FC236}">
                <a16:creationId xmlns:a16="http://schemas.microsoft.com/office/drawing/2014/main" id="{8663C273-C966-798D-D4A6-F0F4C861350D}"/>
              </a:ext>
            </a:extLst>
          </p:cNvPr>
          <p:cNvSpPr>
            <a:spLocks noGrp="1"/>
          </p:cNvSpPr>
          <p:nvPr>
            <p:ph idx="1"/>
          </p:nvPr>
        </p:nvSpPr>
        <p:spPr>
          <a:xfrm>
            <a:off x="761800" y="2470244"/>
            <a:ext cx="5334197" cy="3769835"/>
          </a:xfrm>
        </p:spPr>
        <p:txBody>
          <a:bodyPr vert="horz" lIns="91440" tIns="45720" rIns="91440" bIns="45720" rtlCol="0" anchor="ctr">
            <a:normAutofit/>
          </a:bodyPr>
          <a:lstStyle/>
          <a:p>
            <a:r>
              <a:rPr lang="en-US" sz="1400">
                <a:solidFill>
                  <a:srgbClr val="FF0000"/>
                </a:solidFill>
                <a:latin typeface="Calibri"/>
                <a:ea typeface="Calibri"/>
                <a:cs typeface="Calibri"/>
              </a:rPr>
              <a:t>Another effective part of my PDP was that I worked with a training partner during continuous training. </a:t>
            </a:r>
            <a:r>
              <a:rPr lang="en-US" sz="1400">
                <a:solidFill>
                  <a:srgbClr val="0070C0"/>
                </a:solidFill>
                <a:latin typeface="Calibri"/>
                <a:ea typeface="Calibri"/>
                <a:cs typeface="Calibri"/>
              </a:rPr>
              <a:t>This was effective because it gave me some healthy competition with someone of the same CRE level as me. As a result, I completed my continuous training had a higher pace such as 60% of my MAX HR rather than 40% of my MAX HR. </a:t>
            </a:r>
            <a:r>
              <a:rPr lang="en-US" sz="1400">
                <a:solidFill>
                  <a:srgbClr val="00B050"/>
                </a:solidFill>
                <a:latin typeface="Calibri"/>
                <a:ea typeface="Calibri"/>
                <a:cs typeface="Calibri"/>
              </a:rPr>
              <a:t>This meant that I got more laps than my partner and this resulted in my CRE levels improving due to my heart and lungs working harder.</a:t>
            </a:r>
            <a:endParaRPr lang="en-GB" sz="1400">
              <a:solidFill>
                <a:srgbClr val="00B050"/>
              </a:solidFill>
              <a:latin typeface="Calibri"/>
              <a:ea typeface="Calibri"/>
              <a:cs typeface="Calibri"/>
            </a:endParaRPr>
          </a:p>
          <a:p>
            <a:endParaRPr lang="en-US" sz="1400">
              <a:latin typeface="Calibri"/>
              <a:ea typeface="Calibri"/>
              <a:cs typeface="Calibri"/>
            </a:endParaRPr>
          </a:p>
          <a:p>
            <a:r>
              <a:rPr lang="en-GB" sz="1400">
                <a:solidFill>
                  <a:srgbClr val="FF0000"/>
                </a:solidFill>
                <a:latin typeface="Times New Roman"/>
                <a:ea typeface="Calibri"/>
                <a:cs typeface="Times New Roman"/>
              </a:rPr>
              <a:t>A final effective part of my development plan was including the senses within my visualisation.</a:t>
            </a:r>
            <a:r>
              <a:rPr lang="en-GB" sz="1400">
                <a:latin typeface="Times New Roman"/>
                <a:ea typeface="Calibri"/>
                <a:cs typeface="Times New Roman"/>
              </a:rPr>
              <a:t> </a:t>
            </a:r>
            <a:r>
              <a:rPr lang="en-GB" sz="1400">
                <a:solidFill>
                  <a:srgbClr val="0070C0"/>
                </a:solidFill>
                <a:latin typeface="Times New Roman"/>
                <a:ea typeface="Calibri"/>
                <a:cs typeface="Times New Roman"/>
              </a:rPr>
              <a:t>This was because the night before competitions, I researched the weather forecast and got pictures of the different greens on my phone. When I then imagined myself putting, I included the rain, wind and how the back of the green looked. </a:t>
            </a:r>
            <a:r>
              <a:rPr lang="en-GB" sz="1400">
                <a:solidFill>
                  <a:srgbClr val="00B050"/>
                </a:solidFill>
                <a:latin typeface="Times New Roman"/>
                <a:ea typeface="Calibri"/>
                <a:cs typeface="Times New Roman"/>
              </a:rPr>
              <a:t>This resulted in me feeling calm and comfortable when performing as I felt like I had been there before and successfully putted.</a:t>
            </a:r>
          </a:p>
        </p:txBody>
      </p:sp>
      <p:pic>
        <p:nvPicPr>
          <p:cNvPr id="14" name="Picture 13" descr="Kettlebells on the floor">
            <a:extLst>
              <a:ext uri="{FF2B5EF4-FFF2-40B4-BE49-F238E27FC236}">
                <a16:creationId xmlns:a16="http://schemas.microsoft.com/office/drawing/2014/main" id="{C68A5153-CB0A-0582-0592-05E4222EBD31}"/>
              </a:ext>
            </a:extLst>
          </p:cNvPr>
          <p:cNvPicPr>
            <a:picLocks noChangeAspect="1"/>
          </p:cNvPicPr>
          <p:nvPr/>
        </p:nvPicPr>
        <p:blipFill>
          <a:blip r:embed="rId2"/>
          <a:srcRect l="45006" r="3233" b="-3"/>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724775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4334861-9F95-FBFA-2E42-1B5359705083}"/>
              </a:ext>
            </a:extLst>
          </p:cNvPr>
          <p:cNvPicPr>
            <a:picLocks noChangeAspect="1"/>
          </p:cNvPicPr>
          <p:nvPr/>
        </p:nvPicPr>
        <p:blipFill>
          <a:blip r:embed="rId2">
            <a:duotone>
              <a:schemeClr val="bg2">
                <a:shade val="45000"/>
                <a:satMod val="135000"/>
              </a:schemeClr>
              <a:prstClr val="white"/>
            </a:duotone>
          </a:blip>
          <a:srcRect t="14593" r="9085" b="8679"/>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455CB7-11C2-A4E3-35A3-1A1BD9B019DE}"/>
              </a:ext>
            </a:extLst>
          </p:cNvPr>
          <p:cNvSpPr>
            <a:spLocks noGrp="1"/>
          </p:cNvSpPr>
          <p:nvPr>
            <p:ph type="title"/>
          </p:nvPr>
        </p:nvSpPr>
        <p:spPr>
          <a:xfrm>
            <a:off x="838200" y="365125"/>
            <a:ext cx="10515600" cy="1325563"/>
          </a:xfrm>
        </p:spPr>
        <p:txBody>
          <a:bodyPr>
            <a:normAutofit/>
          </a:bodyPr>
          <a:lstStyle/>
          <a:p>
            <a:r>
              <a:rPr lang="en-GB"/>
              <a:t>4Ci) JUSTIFY NEW DEVELOPMENT NEEDS (2)</a:t>
            </a:r>
          </a:p>
        </p:txBody>
      </p:sp>
      <p:graphicFrame>
        <p:nvGraphicFramePr>
          <p:cNvPr id="5" name="Content Placeholder 2">
            <a:extLst>
              <a:ext uri="{FF2B5EF4-FFF2-40B4-BE49-F238E27FC236}">
                <a16:creationId xmlns:a16="http://schemas.microsoft.com/office/drawing/2014/main" id="{569CB160-08A5-FDBA-0748-59E0E2041F17}"/>
              </a:ext>
            </a:extLst>
          </p:cNvPr>
          <p:cNvGraphicFramePr>
            <a:graphicFrameLocks noGrp="1"/>
          </p:cNvGraphicFramePr>
          <p:nvPr>
            <p:ph idx="1"/>
            <p:extLst>
              <p:ext uri="{D42A27DB-BD31-4B8C-83A1-F6EECF244321}">
                <p14:modId xmlns:p14="http://schemas.microsoft.com/office/powerpoint/2010/main" val="175688361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0809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5CDF20-4CF1-8D2B-FEB7-DEE021BE0C09}"/>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EXAMPLE ANSWERS!</a:t>
            </a:r>
          </a:p>
        </p:txBody>
      </p:sp>
      <p:sp>
        <p:nvSpPr>
          <p:cNvPr id="3" name="Content Placeholder 2">
            <a:extLst>
              <a:ext uri="{FF2B5EF4-FFF2-40B4-BE49-F238E27FC236}">
                <a16:creationId xmlns:a16="http://schemas.microsoft.com/office/drawing/2014/main" id="{E4CE8BAA-E235-2581-DBFF-59C56B6F1E51}"/>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en-US" sz="2000">
                <a:latin typeface="Calibri"/>
                <a:ea typeface="Calibri"/>
                <a:cs typeface="Calibri"/>
              </a:rPr>
              <a:t>A personal weakness of mine is anger, as identified in my PPW retest (appendix 3A) where my score was 5/10. For example, when a player fouled me in my football match, instead of just leaving it, I got angry, lashed out and pushed him to the floor. This impacted me as it meant that I got a yellow card. This impacted my performance as it meant that for the rest of the game, I was hesitant to go into tackles as I did not want to get sent off.</a:t>
            </a:r>
            <a:endParaRPr lang="en-GB" sz="2000">
              <a:latin typeface="Calibri"/>
              <a:ea typeface="Calibri"/>
              <a:cs typeface="Calibri"/>
            </a:endParaRPr>
          </a:p>
          <a:p>
            <a:endParaRPr lang="en-US" sz="2000">
              <a:latin typeface="Calibri"/>
              <a:ea typeface="Calibri"/>
              <a:cs typeface="Calibri"/>
            </a:endParaRPr>
          </a:p>
          <a:p>
            <a:r>
              <a:rPr lang="en-GB" sz="2000">
                <a:latin typeface="Times New Roman"/>
                <a:ea typeface="Calibri"/>
                <a:cs typeface="Times New Roman"/>
              </a:rPr>
              <a:t>A weakness within my game is my concentration as I scored 5/10 in my PPW re-test (Appendix 3A). This negatively impacted my performance because when on the final tee, I got distracted by the large crowd around me rather than keeping my head still and focused on the ball. As a result, I lifted my head during my swing, and I slightly lost my balance. This led to my drive going off-line and out of bounds. </a:t>
            </a:r>
            <a:endParaRPr lang="en-US" sz="2000">
              <a:latin typeface="Times New Roman"/>
              <a:ea typeface="Calibri"/>
              <a:cs typeface="Times New Roman"/>
            </a:endParaRPr>
          </a:p>
        </p:txBody>
      </p:sp>
    </p:spTree>
    <p:extLst>
      <p:ext uri="{BB962C8B-B14F-4D97-AF65-F5344CB8AC3E}">
        <p14:creationId xmlns:p14="http://schemas.microsoft.com/office/powerpoint/2010/main" val="1430863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83765EE-C73B-7F84-53AE-1C03B3F6F262}"/>
              </a:ext>
            </a:extLst>
          </p:cNvPr>
          <p:cNvPicPr>
            <a:picLocks noChangeAspect="1"/>
          </p:cNvPicPr>
          <p:nvPr/>
        </p:nvPicPr>
        <p:blipFill>
          <a:blip r:embed="rId2">
            <a:alphaModFix amt="35000"/>
          </a:blip>
          <a:srcRect r="-2" b="-2"/>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E592361F-6CA3-9B20-E9AD-3A75E639462C}"/>
              </a:ext>
            </a:extLst>
          </p:cNvPr>
          <p:cNvSpPr>
            <a:spLocks noGrp="1"/>
          </p:cNvSpPr>
          <p:nvPr>
            <p:ph type="title"/>
          </p:nvPr>
        </p:nvSpPr>
        <p:spPr>
          <a:xfrm>
            <a:off x="838200" y="365125"/>
            <a:ext cx="10515600" cy="1325563"/>
          </a:xfrm>
        </p:spPr>
        <p:txBody>
          <a:bodyPr>
            <a:normAutofit/>
          </a:bodyPr>
          <a:lstStyle/>
          <a:p>
            <a:r>
              <a:rPr lang="en-GB">
                <a:solidFill>
                  <a:srgbClr val="FFFFFF"/>
                </a:solidFill>
              </a:rPr>
              <a:t>4Cii) FACTOR BOUNCE (4)</a:t>
            </a:r>
          </a:p>
        </p:txBody>
      </p:sp>
      <p:graphicFrame>
        <p:nvGraphicFramePr>
          <p:cNvPr id="5" name="Content Placeholder 2">
            <a:extLst>
              <a:ext uri="{FF2B5EF4-FFF2-40B4-BE49-F238E27FC236}">
                <a16:creationId xmlns:a16="http://schemas.microsoft.com/office/drawing/2014/main" id="{6DF29B2A-6F59-EC16-4DEA-EF2E20D6DD5F}"/>
              </a:ext>
            </a:extLst>
          </p:cNvPr>
          <p:cNvGraphicFramePr>
            <a:graphicFrameLocks noGrp="1"/>
          </p:cNvGraphicFramePr>
          <p:nvPr>
            <p:ph idx="1"/>
            <p:extLst>
              <p:ext uri="{D42A27DB-BD31-4B8C-83A1-F6EECF244321}">
                <p14:modId xmlns:p14="http://schemas.microsoft.com/office/powerpoint/2010/main" val="60331361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2948691"/>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2D6D50-258E-9E54-25CC-600A9363FE95}"/>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EXAMPLE ANSWERS!</a:t>
            </a:r>
          </a:p>
        </p:txBody>
      </p:sp>
      <p:sp>
        <p:nvSpPr>
          <p:cNvPr id="3" name="Content Placeholder 2">
            <a:extLst>
              <a:ext uri="{FF2B5EF4-FFF2-40B4-BE49-F238E27FC236}">
                <a16:creationId xmlns:a16="http://schemas.microsoft.com/office/drawing/2014/main" id="{9F3A9705-81FA-6D38-B07C-3E936A8B8D3D}"/>
              </a:ext>
            </a:extLst>
          </p:cNvPr>
          <p:cNvSpPr>
            <a:spLocks noGrp="1"/>
          </p:cNvSpPr>
          <p:nvPr>
            <p:ph idx="1"/>
          </p:nvPr>
        </p:nvSpPr>
        <p:spPr>
          <a:xfrm>
            <a:off x="1371599" y="2318197"/>
            <a:ext cx="9724031" cy="3683358"/>
          </a:xfrm>
        </p:spPr>
        <p:txBody>
          <a:bodyPr vert="horz" lIns="91440" tIns="45720" rIns="91440" bIns="45720" rtlCol="0" anchor="ctr">
            <a:normAutofit/>
          </a:bodyPr>
          <a:lstStyle/>
          <a:p>
            <a:r>
              <a:rPr lang="en-US" sz="1700">
                <a:solidFill>
                  <a:srgbClr val="7030A0"/>
                </a:solidFill>
                <a:latin typeface="Calibri"/>
                <a:ea typeface="Calibri"/>
                <a:cs typeface="Calibri"/>
              </a:rPr>
              <a:t>Improving the control of my fear will positively impact my communication.</a:t>
            </a:r>
            <a:r>
              <a:rPr lang="en-US" sz="1700">
                <a:latin typeface="Calibri"/>
                <a:ea typeface="Calibri"/>
                <a:cs typeface="Calibri"/>
              </a:rPr>
              <a:t> </a:t>
            </a:r>
            <a:r>
              <a:rPr lang="en-US" sz="1700">
                <a:solidFill>
                  <a:srgbClr val="FF0000"/>
                </a:solidFill>
                <a:latin typeface="Calibri"/>
                <a:ea typeface="Calibri"/>
                <a:cs typeface="Calibri"/>
              </a:rPr>
              <a:t>For example, as a center back, not being as fearful of speaking to my teammates will make me communicate more because I believe in what I am saying and am less fearful of it being incorrect.</a:t>
            </a:r>
            <a:r>
              <a:rPr lang="en-US" sz="1700">
                <a:latin typeface="Calibri"/>
                <a:ea typeface="Calibri"/>
                <a:cs typeface="Calibri"/>
              </a:rPr>
              <a:t> </a:t>
            </a:r>
            <a:r>
              <a:rPr lang="en-US" sz="1700">
                <a:solidFill>
                  <a:srgbClr val="0070C0"/>
                </a:solidFill>
                <a:latin typeface="Calibri"/>
                <a:ea typeface="Calibri"/>
                <a:cs typeface="Calibri"/>
              </a:rPr>
              <a:t>So, when defending a counterattack, I will tell my fullback to tuck in to try and get them to play wide rather than them playing a pass right through our </a:t>
            </a:r>
            <a:r>
              <a:rPr lang="en-US" sz="1700" err="1">
                <a:solidFill>
                  <a:srgbClr val="0070C0"/>
                </a:solidFill>
                <a:latin typeface="Calibri"/>
                <a:ea typeface="Calibri"/>
                <a:cs typeface="Calibri"/>
              </a:rPr>
              <a:t>defence</a:t>
            </a:r>
            <a:r>
              <a:rPr lang="en-US" sz="1700">
                <a:solidFill>
                  <a:srgbClr val="0070C0"/>
                </a:solidFill>
                <a:latin typeface="Calibri"/>
                <a:ea typeface="Calibri"/>
                <a:cs typeface="Calibri"/>
              </a:rPr>
              <a:t>. </a:t>
            </a:r>
            <a:r>
              <a:rPr lang="en-US" sz="1700">
                <a:solidFill>
                  <a:srgbClr val="00B050"/>
                </a:solidFill>
                <a:latin typeface="Calibri"/>
                <a:ea typeface="Calibri"/>
                <a:cs typeface="Calibri"/>
              </a:rPr>
              <a:t>This means that we will force them on the outside meaning they will not penetrate our defensive line, and we will pressurize the ball against the touchline to win a throw in.</a:t>
            </a:r>
          </a:p>
          <a:p>
            <a:endParaRPr lang="en-US" sz="1700">
              <a:latin typeface="Calibri"/>
              <a:ea typeface="Calibri"/>
              <a:cs typeface="Calibri"/>
            </a:endParaRPr>
          </a:p>
          <a:p>
            <a:r>
              <a:rPr lang="en-US" sz="1700">
                <a:solidFill>
                  <a:srgbClr val="7030A0"/>
                </a:solidFill>
                <a:latin typeface="Calibri"/>
                <a:ea typeface="Calibri"/>
                <a:cs typeface="Calibri"/>
              </a:rPr>
              <a:t>Improving the control of my fear will positively impact my strength.</a:t>
            </a:r>
            <a:r>
              <a:rPr lang="en-US" sz="1700">
                <a:latin typeface="Calibri"/>
                <a:ea typeface="Calibri"/>
                <a:cs typeface="Calibri"/>
              </a:rPr>
              <a:t> </a:t>
            </a:r>
            <a:r>
              <a:rPr lang="en-US" sz="1700">
                <a:solidFill>
                  <a:srgbClr val="FF0000"/>
                </a:solidFill>
                <a:latin typeface="Calibri"/>
                <a:ea typeface="Calibri"/>
                <a:cs typeface="Calibri"/>
              </a:rPr>
              <a:t>For example, as a center back, not being as fearful of using my strength will make me a lot more likely to win challenges because I will not be as scared of getting hurt.</a:t>
            </a:r>
            <a:r>
              <a:rPr lang="en-US" sz="1700">
                <a:latin typeface="Calibri"/>
                <a:ea typeface="Calibri"/>
                <a:cs typeface="Calibri"/>
              </a:rPr>
              <a:t> </a:t>
            </a:r>
            <a:r>
              <a:rPr lang="en-US" sz="1700">
                <a:solidFill>
                  <a:srgbClr val="0070C0"/>
                </a:solidFill>
                <a:latin typeface="Calibri"/>
                <a:ea typeface="Calibri"/>
                <a:cs typeface="Calibri"/>
              </a:rPr>
              <a:t>So, when I go into a 50/50 with my opponent, instead of sticking a limp leg out because of fear of being hurt, I put all my strength into winning that challenge.</a:t>
            </a:r>
            <a:r>
              <a:rPr lang="en-US" sz="1700">
                <a:latin typeface="Calibri"/>
                <a:ea typeface="Calibri"/>
                <a:cs typeface="Calibri"/>
              </a:rPr>
              <a:t> </a:t>
            </a:r>
            <a:r>
              <a:rPr lang="en-US" sz="1700">
                <a:solidFill>
                  <a:srgbClr val="00B050"/>
                </a:solidFill>
                <a:latin typeface="Calibri"/>
                <a:ea typeface="Calibri"/>
                <a:cs typeface="Calibri"/>
              </a:rPr>
              <a:t>This means that we will gain possession of the ball as my tackle will be more forceful and we will start a counterattack.</a:t>
            </a:r>
          </a:p>
        </p:txBody>
      </p:sp>
    </p:spTree>
    <p:extLst>
      <p:ext uri="{BB962C8B-B14F-4D97-AF65-F5344CB8AC3E}">
        <p14:creationId xmlns:p14="http://schemas.microsoft.com/office/powerpoint/2010/main" val="3037054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Yellow question mark">
            <a:extLst>
              <a:ext uri="{FF2B5EF4-FFF2-40B4-BE49-F238E27FC236}">
                <a16:creationId xmlns:a16="http://schemas.microsoft.com/office/drawing/2014/main" id="{A557A059-2C92-799A-B8A4-D9A418543618}"/>
              </a:ext>
            </a:extLst>
          </p:cNvPr>
          <p:cNvPicPr>
            <a:picLocks noChangeAspect="1"/>
          </p:cNvPicPr>
          <p:nvPr/>
        </p:nvPicPr>
        <p:blipFill>
          <a:blip r:embed="rId2">
            <a:alphaModFix/>
          </a:blip>
          <a:srcRect r="-2" b="6263"/>
          <a:stretch>
            <a:fillRect/>
          </a:stretch>
        </p:blipFill>
        <p:spPr>
          <a:xfrm>
            <a:off x="20" y="10"/>
            <a:ext cx="12191979" cy="6857990"/>
          </a:xfrm>
          <a:prstGeom prst="rect">
            <a:avLst/>
          </a:prstGeom>
        </p:spPr>
      </p:pic>
      <p:sp>
        <p:nvSpPr>
          <p:cNvPr id="8" name="Rectangle 7">
            <a:extLst>
              <a:ext uri="{FF2B5EF4-FFF2-40B4-BE49-F238E27FC236}">
                <a16:creationId xmlns:a16="http://schemas.microsoft.com/office/drawing/2014/main" id="{EB0222B5-B739-82A9-5CCC-C5585AE12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44663" y="-4344657"/>
            <a:ext cx="3512260" cy="12201589"/>
          </a:xfrm>
          <a:prstGeom prst="rect">
            <a:avLst/>
          </a:prstGeom>
          <a:gradFill flip="none" rotWithShape="1">
            <a:gsLst>
              <a:gs pos="10000">
                <a:srgbClr val="000000">
                  <a:alpha val="0"/>
                </a:srgbClr>
              </a:gs>
              <a:gs pos="66000">
                <a:srgbClr val="000000">
                  <a:alpha val="46000"/>
                </a:srgbClr>
              </a:gs>
              <a:gs pos="100000">
                <a:srgbClr val="000000">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312B06-6F9A-04C5-D606-F5DE32DB0F2F}"/>
              </a:ext>
            </a:extLst>
          </p:cNvPr>
          <p:cNvSpPr>
            <a:spLocks noGrp="1"/>
          </p:cNvSpPr>
          <p:nvPr>
            <p:ph type="title"/>
          </p:nvPr>
        </p:nvSpPr>
        <p:spPr>
          <a:xfrm>
            <a:off x="762000" y="1137434"/>
            <a:ext cx="7800660" cy="1520987"/>
          </a:xfrm>
        </p:spPr>
        <p:txBody>
          <a:bodyPr vert="horz" lIns="91440" tIns="45720" rIns="91440" bIns="45720" rtlCol="0" anchor="t">
            <a:normAutofit/>
          </a:bodyPr>
          <a:lstStyle/>
          <a:p>
            <a:r>
              <a:rPr lang="en-US" sz="4000">
                <a:solidFill>
                  <a:srgbClr val="FFFFFF"/>
                </a:solidFill>
              </a:rPr>
              <a:t>QUESTIONS?</a:t>
            </a:r>
          </a:p>
        </p:txBody>
      </p:sp>
      <p:sp>
        <p:nvSpPr>
          <p:cNvPr id="10" name="Rectangle 9">
            <a:extLst>
              <a:ext uri="{FF2B5EF4-FFF2-40B4-BE49-F238E27FC236}">
                <a16:creationId xmlns:a16="http://schemas.microsoft.com/office/drawing/2014/main" id="{5BE23E75-E7E9-4D9F-6D25-5512363F86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78570" y="-449383"/>
            <a:ext cx="2425271" cy="12201588"/>
          </a:xfrm>
          <a:prstGeom prst="rect">
            <a:avLst/>
          </a:prstGeom>
          <a:gradFill flip="none" rotWithShape="1">
            <a:gsLst>
              <a:gs pos="10000">
                <a:srgbClr val="000000">
                  <a:alpha val="0"/>
                </a:srgbClr>
              </a:gs>
              <a:gs pos="66000">
                <a:srgbClr val="000000">
                  <a:alpha val="35000"/>
                </a:srgbClr>
              </a:gs>
              <a:gs pos="100000">
                <a:srgbClr val="000000">
                  <a:alpha val="4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1B115DB-65EB-3FC3-7284-CFDF4ADC60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77765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25</Slides>
  <Notes>0</Notes>
  <HiddenSlides>0</HiddenSlide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ADVANCED HIGHER PE PROJECT</vt:lpstr>
      <vt:lpstr>PowerPoint Presentation</vt:lpstr>
      <vt:lpstr>PROJECT TOPIC</vt:lpstr>
      <vt:lpstr>1A) INVESTIGATING PERFORMANCE (10)</vt:lpstr>
      <vt:lpstr>EXAMPLE ANSWERS</vt:lpstr>
      <vt:lpstr>1B) ANALYSING INFORMATION (10)</vt:lpstr>
      <vt:lpstr>EXAMPLE ANSWERS</vt:lpstr>
      <vt:lpstr>2A) REVIEWING SOURCES (10)</vt:lpstr>
      <vt:lpstr>GOAL SETTING ANSWER</vt:lpstr>
      <vt:lpstr>2A) REVIEWING SOURCES (10)</vt:lpstr>
      <vt:lpstr>DEEP BREATHING</vt:lpstr>
      <vt:lpstr>2B) ANALYSING SOURCES (10)</vt:lpstr>
      <vt:lpstr>2A-2B ANSWER!</vt:lpstr>
      <vt:lpstr>CONNECTION MARK!</vt:lpstr>
      <vt:lpstr>2C) GOAL SETTING (5)</vt:lpstr>
      <vt:lpstr>SHORT-TERM VS LONG-TERM GOALS!</vt:lpstr>
      <vt:lpstr>4A) ANALYSING POST-PDP DATA (8)</vt:lpstr>
      <vt:lpstr>ANSWERS</vt:lpstr>
      <vt:lpstr>4B) EVALUATING THE PDP (6)</vt:lpstr>
      <vt:lpstr>EXAMPLE ANSWERS!</vt:lpstr>
      <vt:lpstr>4Ci) JUSTIFY NEW DEVELOPMENT NEEDS (2)</vt:lpstr>
      <vt:lpstr>EXAMPLE ANSWERS!</vt:lpstr>
      <vt:lpstr>4Cii) FACTOR BOUNCE (4)</vt:lpstr>
      <vt:lpstr>EXAMPLE ANSWERS!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2025-08-26T10:33:56Z</dcterms:created>
  <dcterms:modified xsi:type="dcterms:W3CDTF">2025-08-26T15:03:05Z</dcterms:modified>
</cp:coreProperties>
</file>